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2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83" r:id="rId3"/>
    <p:sldId id="284" r:id="rId4"/>
    <p:sldId id="278" r:id="rId5"/>
    <p:sldId id="279" r:id="rId6"/>
    <p:sldId id="288" r:id="rId7"/>
    <p:sldId id="1516" r:id="rId8"/>
    <p:sldId id="1517" r:id="rId9"/>
    <p:sldId id="295" r:id="rId10"/>
    <p:sldId id="292" r:id="rId11"/>
    <p:sldId id="296" r:id="rId12"/>
    <p:sldId id="303" r:id="rId13"/>
    <p:sldId id="304" r:id="rId14"/>
    <p:sldId id="305" r:id="rId15"/>
    <p:sldId id="297" r:id="rId16"/>
    <p:sldId id="1512" r:id="rId17"/>
    <p:sldId id="1514" r:id="rId18"/>
    <p:sldId id="300" r:id="rId19"/>
    <p:sldId id="1515" r:id="rId20"/>
    <p:sldId id="30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7" autoAdjust="0"/>
    <p:restoredTop sz="93556"/>
  </p:normalViewPr>
  <p:slideViewPr>
    <p:cSldViewPr snapToGrid="0">
      <p:cViewPr varScale="1">
        <p:scale>
          <a:sx n="59" d="100"/>
          <a:sy n="59" d="100"/>
        </p:scale>
        <p:origin x="6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2.svg"/><Relationship Id="rId16" Type="http://schemas.openxmlformats.org/officeDocument/2006/relationships/image" Target="../media/image35.svg"/><Relationship Id="rId1" Type="http://schemas.openxmlformats.org/officeDocument/2006/relationships/image" Target="../media/image21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2.svg"/><Relationship Id="rId16" Type="http://schemas.openxmlformats.org/officeDocument/2006/relationships/image" Target="../media/image35.svg"/><Relationship Id="rId1" Type="http://schemas.openxmlformats.org/officeDocument/2006/relationships/image" Target="../media/image21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D36DC1-EF57-4D59-B5D5-EBA999C6943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A14483-23AE-435A-972E-644113667A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Established in 1997 under Kairuki Health and Education Network (KHEN) umbrella</a:t>
          </a:r>
        </a:p>
      </dgm:t>
    </dgm:pt>
    <dgm:pt modelId="{F77F7157-F2A1-4987-B449-6F057DD9CB26}" type="parTrans" cxnId="{C0192B96-650A-4812-9BD1-DF913C7CA8C5}">
      <dgm:prSet/>
      <dgm:spPr/>
      <dgm:t>
        <a:bodyPr/>
        <a:lstStyle/>
        <a:p>
          <a:endParaRPr lang="en-US"/>
        </a:p>
      </dgm:t>
    </dgm:pt>
    <dgm:pt modelId="{A0DB2DD1-E80C-4DC5-AA4A-E0EC221EF7A8}" type="sibTrans" cxnId="{C0192B96-650A-4812-9BD1-DF913C7CA8C5}">
      <dgm:prSet/>
      <dgm:spPr/>
      <dgm:t>
        <a:bodyPr/>
        <a:lstStyle/>
        <a:p>
          <a:endParaRPr lang="en-US"/>
        </a:p>
      </dgm:t>
    </dgm:pt>
    <dgm:pt modelId="{0F3B289A-42CD-4291-922F-29B66EECB9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Accredited by Tanzania Commission for Universities (TCU)</a:t>
          </a:r>
        </a:p>
      </dgm:t>
    </dgm:pt>
    <dgm:pt modelId="{0E2D86EA-336A-45E5-B959-C56D2C49819B}" type="parTrans" cxnId="{44210C85-5B0F-4A59-B0A7-7998C2D1BC2D}">
      <dgm:prSet/>
      <dgm:spPr/>
      <dgm:t>
        <a:bodyPr/>
        <a:lstStyle/>
        <a:p>
          <a:endParaRPr lang="en-US"/>
        </a:p>
      </dgm:t>
    </dgm:pt>
    <dgm:pt modelId="{6E3D27D9-8F1C-419E-85B5-D7DFD0751683}" type="sibTrans" cxnId="{44210C85-5B0F-4A59-B0A7-7998C2D1BC2D}">
      <dgm:prSet/>
      <dgm:spPr/>
      <dgm:t>
        <a:bodyPr/>
        <a:lstStyle/>
        <a:p>
          <a:endParaRPr lang="en-US"/>
        </a:p>
      </dgm:t>
    </dgm:pt>
    <dgm:pt modelId="{E20453ED-A6A7-4549-942C-824DDF5195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Core functions:</a:t>
          </a:r>
        </a:p>
      </dgm:t>
    </dgm:pt>
    <dgm:pt modelId="{34A2B116-DCD8-4863-82EC-EF42E6177466}" type="parTrans" cxnId="{B868689C-A4C2-4F15-B1A2-F056BA3484C3}">
      <dgm:prSet/>
      <dgm:spPr/>
      <dgm:t>
        <a:bodyPr/>
        <a:lstStyle/>
        <a:p>
          <a:endParaRPr lang="en-US"/>
        </a:p>
      </dgm:t>
    </dgm:pt>
    <dgm:pt modelId="{F1554EBC-D580-41D4-9AD1-AA5573D6356E}" type="sibTrans" cxnId="{B868689C-A4C2-4F15-B1A2-F056BA3484C3}">
      <dgm:prSet/>
      <dgm:spPr/>
      <dgm:t>
        <a:bodyPr/>
        <a:lstStyle/>
        <a:p>
          <a:endParaRPr lang="en-US"/>
        </a:p>
      </dgm:t>
    </dgm:pt>
    <dgm:pt modelId="{68A5F0A3-FD5F-419E-A996-F59FDEBF96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Teaching, </a:t>
          </a:r>
        </a:p>
      </dgm:t>
    </dgm:pt>
    <dgm:pt modelId="{B952F969-F9E7-4C13-A81A-6061E64621AB}" type="parTrans" cxnId="{586C1854-DEF3-4DFC-A666-D766349821A0}">
      <dgm:prSet/>
      <dgm:spPr/>
      <dgm:t>
        <a:bodyPr/>
        <a:lstStyle/>
        <a:p>
          <a:endParaRPr lang="en-US"/>
        </a:p>
      </dgm:t>
    </dgm:pt>
    <dgm:pt modelId="{018A598C-299A-4F54-898A-ACBAB96D9079}" type="sibTrans" cxnId="{586C1854-DEF3-4DFC-A666-D766349821A0}">
      <dgm:prSet/>
      <dgm:spPr/>
      <dgm:t>
        <a:bodyPr/>
        <a:lstStyle/>
        <a:p>
          <a:endParaRPr lang="en-US"/>
        </a:p>
      </dgm:t>
    </dgm:pt>
    <dgm:pt modelId="{202F783D-1078-4F6C-B47C-24B5174F6E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Research and </a:t>
          </a:r>
        </a:p>
      </dgm:t>
    </dgm:pt>
    <dgm:pt modelId="{2C4A21AA-6E75-4E5B-ABDE-9F377AA5E937}" type="parTrans" cxnId="{E1788971-7888-48DD-A972-09D009564E4C}">
      <dgm:prSet/>
      <dgm:spPr/>
      <dgm:t>
        <a:bodyPr/>
        <a:lstStyle/>
        <a:p>
          <a:endParaRPr lang="en-US"/>
        </a:p>
      </dgm:t>
    </dgm:pt>
    <dgm:pt modelId="{BEA98F71-ACF2-466B-8794-89F71A2C439E}" type="sibTrans" cxnId="{E1788971-7888-48DD-A972-09D009564E4C}">
      <dgm:prSet/>
      <dgm:spPr/>
      <dgm:t>
        <a:bodyPr/>
        <a:lstStyle/>
        <a:p>
          <a:endParaRPr lang="en-US"/>
        </a:p>
      </dgm:t>
    </dgm:pt>
    <dgm:pt modelId="{105E41E0-9440-4C49-A845-22D776EDAD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Consultancy services</a:t>
          </a:r>
        </a:p>
      </dgm:t>
    </dgm:pt>
    <dgm:pt modelId="{428BE15E-6952-4BAA-B5E9-A2C33B529D1C}" type="parTrans" cxnId="{A6F48BE0-1CE8-47AA-99A2-E080F029EA94}">
      <dgm:prSet/>
      <dgm:spPr/>
      <dgm:t>
        <a:bodyPr/>
        <a:lstStyle/>
        <a:p>
          <a:endParaRPr lang="en-US"/>
        </a:p>
      </dgm:t>
    </dgm:pt>
    <dgm:pt modelId="{AF58913A-D52B-46E8-8403-89FBF8DE4311}" type="sibTrans" cxnId="{A6F48BE0-1CE8-47AA-99A2-E080F029EA94}">
      <dgm:prSet/>
      <dgm:spPr/>
      <dgm:t>
        <a:bodyPr/>
        <a:lstStyle/>
        <a:p>
          <a:endParaRPr lang="en-US"/>
        </a:p>
      </dgm:t>
    </dgm:pt>
    <dgm:pt modelId="{EFC51518-9C6D-4D5C-9959-23E4EF11B750}" type="pres">
      <dgm:prSet presAssocID="{21D36DC1-EF57-4D59-B5D5-EBA999C69436}" presName="root" presStyleCnt="0">
        <dgm:presLayoutVars>
          <dgm:dir/>
          <dgm:resizeHandles val="exact"/>
        </dgm:presLayoutVars>
      </dgm:prSet>
      <dgm:spPr/>
    </dgm:pt>
    <dgm:pt modelId="{4687D0BA-845C-46C1-9B5B-DDBC0F38FFC1}" type="pres">
      <dgm:prSet presAssocID="{3FA14483-23AE-435A-972E-644113667A2F}" presName="compNode" presStyleCnt="0"/>
      <dgm:spPr/>
    </dgm:pt>
    <dgm:pt modelId="{3C09BF7A-897F-43D9-A8E5-B51E06A015E8}" type="pres">
      <dgm:prSet presAssocID="{3FA14483-23AE-435A-972E-644113667A2F}" presName="bgRect" presStyleLbl="bgShp" presStyleIdx="0" presStyleCnt="3"/>
      <dgm:spPr/>
    </dgm:pt>
    <dgm:pt modelId="{98DB5830-692B-4783-8C8E-BC0F0F8D7581}" type="pres">
      <dgm:prSet presAssocID="{3FA14483-23AE-435A-972E-644113667A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ch umbrella"/>
        </a:ext>
      </dgm:extLst>
    </dgm:pt>
    <dgm:pt modelId="{F896CE78-38BD-42B6-8658-742426A07717}" type="pres">
      <dgm:prSet presAssocID="{3FA14483-23AE-435A-972E-644113667A2F}" presName="spaceRect" presStyleCnt="0"/>
      <dgm:spPr/>
    </dgm:pt>
    <dgm:pt modelId="{CA05A251-5BD4-4BB9-9B6F-513107E7B290}" type="pres">
      <dgm:prSet presAssocID="{3FA14483-23AE-435A-972E-644113667A2F}" presName="parTx" presStyleLbl="revTx" presStyleIdx="0" presStyleCnt="4">
        <dgm:presLayoutVars>
          <dgm:chMax val="0"/>
          <dgm:chPref val="0"/>
        </dgm:presLayoutVars>
      </dgm:prSet>
      <dgm:spPr/>
    </dgm:pt>
    <dgm:pt modelId="{65917F34-9C65-4E3B-9306-7888DC7ADF91}" type="pres">
      <dgm:prSet presAssocID="{A0DB2DD1-E80C-4DC5-AA4A-E0EC221EF7A8}" presName="sibTrans" presStyleCnt="0"/>
      <dgm:spPr/>
    </dgm:pt>
    <dgm:pt modelId="{37E2C940-6305-49F2-AD28-EFB18712303F}" type="pres">
      <dgm:prSet presAssocID="{0F3B289A-42CD-4291-922F-29B66EECB97B}" presName="compNode" presStyleCnt="0"/>
      <dgm:spPr/>
    </dgm:pt>
    <dgm:pt modelId="{4952B3D3-95ED-4269-BA3A-2BAD09BBBC6A}" type="pres">
      <dgm:prSet presAssocID="{0F3B289A-42CD-4291-922F-29B66EECB97B}" presName="bgRect" presStyleLbl="bgShp" presStyleIdx="1" presStyleCnt="3"/>
      <dgm:spPr/>
    </dgm:pt>
    <dgm:pt modelId="{9F0F2DBE-D5E0-41DE-804D-B97E7B9E856D}" type="pres">
      <dgm:prSet presAssocID="{0F3B289A-42CD-4291-922F-29B66EECB97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5FA804C-5ACF-4B0A-8522-A4A186075F9A}" type="pres">
      <dgm:prSet presAssocID="{0F3B289A-42CD-4291-922F-29B66EECB97B}" presName="spaceRect" presStyleCnt="0"/>
      <dgm:spPr/>
    </dgm:pt>
    <dgm:pt modelId="{A1A3FF36-B44B-4A48-896C-2C3445BC98A1}" type="pres">
      <dgm:prSet presAssocID="{0F3B289A-42CD-4291-922F-29B66EECB97B}" presName="parTx" presStyleLbl="revTx" presStyleIdx="1" presStyleCnt="4">
        <dgm:presLayoutVars>
          <dgm:chMax val="0"/>
          <dgm:chPref val="0"/>
        </dgm:presLayoutVars>
      </dgm:prSet>
      <dgm:spPr/>
    </dgm:pt>
    <dgm:pt modelId="{DF15D948-283D-4A31-9AB3-61B2D47C56E9}" type="pres">
      <dgm:prSet presAssocID="{6E3D27D9-8F1C-419E-85B5-D7DFD0751683}" presName="sibTrans" presStyleCnt="0"/>
      <dgm:spPr/>
    </dgm:pt>
    <dgm:pt modelId="{A87115E8-AE56-43DD-995F-ABCD54A78C3B}" type="pres">
      <dgm:prSet presAssocID="{E20453ED-A6A7-4549-942C-824DDF51953E}" presName="compNode" presStyleCnt="0"/>
      <dgm:spPr/>
    </dgm:pt>
    <dgm:pt modelId="{C1E82CDB-00D3-4319-8F0E-63778F45482F}" type="pres">
      <dgm:prSet presAssocID="{E20453ED-A6A7-4549-942C-824DDF51953E}" presName="bgRect" presStyleLbl="bgShp" presStyleIdx="2" presStyleCnt="3"/>
      <dgm:spPr/>
    </dgm:pt>
    <dgm:pt modelId="{96A1CA99-2466-4A9C-A54B-58560BFD2646}" type="pres">
      <dgm:prSet presAssocID="{E20453ED-A6A7-4549-942C-824DDF5195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8652153-F171-40F1-9829-92E10E3670F8}" type="pres">
      <dgm:prSet presAssocID="{E20453ED-A6A7-4549-942C-824DDF51953E}" presName="spaceRect" presStyleCnt="0"/>
      <dgm:spPr/>
    </dgm:pt>
    <dgm:pt modelId="{EE240E27-8915-4B06-BB8D-A89DB3455103}" type="pres">
      <dgm:prSet presAssocID="{E20453ED-A6A7-4549-942C-824DDF51953E}" presName="parTx" presStyleLbl="revTx" presStyleIdx="2" presStyleCnt="4">
        <dgm:presLayoutVars>
          <dgm:chMax val="0"/>
          <dgm:chPref val="0"/>
        </dgm:presLayoutVars>
      </dgm:prSet>
      <dgm:spPr/>
    </dgm:pt>
    <dgm:pt modelId="{796DD62E-1799-4605-9C9B-CA44A59EA2DC}" type="pres">
      <dgm:prSet presAssocID="{E20453ED-A6A7-4549-942C-824DDF51953E}" presName="desTx" presStyleLbl="revTx" presStyleIdx="3" presStyleCnt="4">
        <dgm:presLayoutVars/>
      </dgm:prSet>
      <dgm:spPr/>
    </dgm:pt>
  </dgm:ptLst>
  <dgm:cxnLst>
    <dgm:cxn modelId="{50362901-C73E-4B0F-98B6-AD8226E2ACF1}" type="presOf" srcId="{68A5F0A3-FD5F-419E-A996-F59FDEBF96BC}" destId="{796DD62E-1799-4605-9C9B-CA44A59EA2DC}" srcOrd="0" destOrd="0" presId="urn:microsoft.com/office/officeart/2018/2/layout/IconVerticalSolidList"/>
    <dgm:cxn modelId="{C501610C-8258-4C38-805E-7FFE60CBC176}" type="presOf" srcId="{3FA14483-23AE-435A-972E-644113667A2F}" destId="{CA05A251-5BD4-4BB9-9B6F-513107E7B290}" srcOrd="0" destOrd="0" presId="urn:microsoft.com/office/officeart/2018/2/layout/IconVerticalSolidList"/>
    <dgm:cxn modelId="{035F2B24-4C76-425B-A106-5A20B604F3E4}" type="presOf" srcId="{0F3B289A-42CD-4291-922F-29B66EECB97B}" destId="{A1A3FF36-B44B-4A48-896C-2C3445BC98A1}" srcOrd="0" destOrd="0" presId="urn:microsoft.com/office/officeart/2018/2/layout/IconVerticalSolidList"/>
    <dgm:cxn modelId="{434D1141-E2AA-445D-A9CB-AC0ABD1AA6C9}" type="presOf" srcId="{202F783D-1078-4F6C-B47C-24B5174F6E5C}" destId="{796DD62E-1799-4605-9C9B-CA44A59EA2DC}" srcOrd="0" destOrd="1" presId="urn:microsoft.com/office/officeart/2018/2/layout/IconVerticalSolidList"/>
    <dgm:cxn modelId="{E1788971-7888-48DD-A972-09D009564E4C}" srcId="{E20453ED-A6A7-4549-942C-824DDF51953E}" destId="{202F783D-1078-4F6C-B47C-24B5174F6E5C}" srcOrd="1" destOrd="0" parTransId="{2C4A21AA-6E75-4E5B-ABDE-9F377AA5E937}" sibTransId="{BEA98F71-ACF2-466B-8794-89F71A2C439E}"/>
    <dgm:cxn modelId="{586C1854-DEF3-4DFC-A666-D766349821A0}" srcId="{E20453ED-A6A7-4549-942C-824DDF51953E}" destId="{68A5F0A3-FD5F-419E-A996-F59FDEBF96BC}" srcOrd="0" destOrd="0" parTransId="{B952F969-F9E7-4C13-A81A-6061E64621AB}" sibTransId="{018A598C-299A-4F54-898A-ACBAB96D9079}"/>
    <dgm:cxn modelId="{9AAB5875-AE36-4BA2-97EC-833C9DC8A49A}" type="presOf" srcId="{21D36DC1-EF57-4D59-B5D5-EBA999C69436}" destId="{EFC51518-9C6D-4D5C-9959-23E4EF11B750}" srcOrd="0" destOrd="0" presId="urn:microsoft.com/office/officeart/2018/2/layout/IconVerticalSolidList"/>
    <dgm:cxn modelId="{44210C85-5B0F-4A59-B0A7-7998C2D1BC2D}" srcId="{21D36DC1-EF57-4D59-B5D5-EBA999C69436}" destId="{0F3B289A-42CD-4291-922F-29B66EECB97B}" srcOrd="1" destOrd="0" parTransId="{0E2D86EA-336A-45E5-B959-C56D2C49819B}" sibTransId="{6E3D27D9-8F1C-419E-85B5-D7DFD0751683}"/>
    <dgm:cxn modelId="{C0192B96-650A-4812-9BD1-DF913C7CA8C5}" srcId="{21D36DC1-EF57-4D59-B5D5-EBA999C69436}" destId="{3FA14483-23AE-435A-972E-644113667A2F}" srcOrd="0" destOrd="0" parTransId="{F77F7157-F2A1-4987-B449-6F057DD9CB26}" sibTransId="{A0DB2DD1-E80C-4DC5-AA4A-E0EC221EF7A8}"/>
    <dgm:cxn modelId="{B868689C-A4C2-4F15-B1A2-F056BA3484C3}" srcId="{21D36DC1-EF57-4D59-B5D5-EBA999C69436}" destId="{E20453ED-A6A7-4549-942C-824DDF51953E}" srcOrd="2" destOrd="0" parTransId="{34A2B116-DCD8-4863-82EC-EF42E6177466}" sibTransId="{F1554EBC-D580-41D4-9AD1-AA5573D6356E}"/>
    <dgm:cxn modelId="{980004A6-654D-43F9-B9B0-A387AE4C82EE}" type="presOf" srcId="{105E41E0-9440-4C49-A845-22D776EDAD5C}" destId="{796DD62E-1799-4605-9C9B-CA44A59EA2DC}" srcOrd="0" destOrd="2" presId="urn:microsoft.com/office/officeart/2018/2/layout/IconVerticalSolidList"/>
    <dgm:cxn modelId="{04CEBCC6-B830-418A-BD6D-37C8AB13871E}" type="presOf" srcId="{E20453ED-A6A7-4549-942C-824DDF51953E}" destId="{EE240E27-8915-4B06-BB8D-A89DB3455103}" srcOrd="0" destOrd="0" presId="urn:microsoft.com/office/officeart/2018/2/layout/IconVerticalSolidList"/>
    <dgm:cxn modelId="{A6F48BE0-1CE8-47AA-99A2-E080F029EA94}" srcId="{E20453ED-A6A7-4549-942C-824DDF51953E}" destId="{105E41E0-9440-4C49-A845-22D776EDAD5C}" srcOrd="2" destOrd="0" parTransId="{428BE15E-6952-4BAA-B5E9-A2C33B529D1C}" sibTransId="{AF58913A-D52B-46E8-8403-89FBF8DE4311}"/>
    <dgm:cxn modelId="{DBC97B49-C674-4897-97AE-ADD42176B68B}" type="presParOf" srcId="{EFC51518-9C6D-4D5C-9959-23E4EF11B750}" destId="{4687D0BA-845C-46C1-9B5B-DDBC0F38FFC1}" srcOrd="0" destOrd="0" presId="urn:microsoft.com/office/officeart/2018/2/layout/IconVerticalSolidList"/>
    <dgm:cxn modelId="{9E73B8A7-134E-4BAE-A206-9ADF61A2B88C}" type="presParOf" srcId="{4687D0BA-845C-46C1-9B5B-DDBC0F38FFC1}" destId="{3C09BF7A-897F-43D9-A8E5-B51E06A015E8}" srcOrd="0" destOrd="0" presId="urn:microsoft.com/office/officeart/2018/2/layout/IconVerticalSolidList"/>
    <dgm:cxn modelId="{42A00256-2FEB-4799-B918-42DE71B862B4}" type="presParOf" srcId="{4687D0BA-845C-46C1-9B5B-DDBC0F38FFC1}" destId="{98DB5830-692B-4783-8C8E-BC0F0F8D7581}" srcOrd="1" destOrd="0" presId="urn:microsoft.com/office/officeart/2018/2/layout/IconVerticalSolidList"/>
    <dgm:cxn modelId="{322359A8-E965-4144-84C4-B39191B2CAE3}" type="presParOf" srcId="{4687D0BA-845C-46C1-9B5B-DDBC0F38FFC1}" destId="{F896CE78-38BD-42B6-8658-742426A07717}" srcOrd="2" destOrd="0" presId="urn:microsoft.com/office/officeart/2018/2/layout/IconVerticalSolidList"/>
    <dgm:cxn modelId="{8CA0402F-CEB6-4031-858F-6B947C649537}" type="presParOf" srcId="{4687D0BA-845C-46C1-9B5B-DDBC0F38FFC1}" destId="{CA05A251-5BD4-4BB9-9B6F-513107E7B290}" srcOrd="3" destOrd="0" presId="urn:microsoft.com/office/officeart/2018/2/layout/IconVerticalSolidList"/>
    <dgm:cxn modelId="{5949B22D-9116-430E-B76E-09AEA2D66150}" type="presParOf" srcId="{EFC51518-9C6D-4D5C-9959-23E4EF11B750}" destId="{65917F34-9C65-4E3B-9306-7888DC7ADF91}" srcOrd="1" destOrd="0" presId="urn:microsoft.com/office/officeart/2018/2/layout/IconVerticalSolidList"/>
    <dgm:cxn modelId="{4F15D54D-45C3-4EDA-9A46-BBB91AD9740F}" type="presParOf" srcId="{EFC51518-9C6D-4D5C-9959-23E4EF11B750}" destId="{37E2C940-6305-49F2-AD28-EFB18712303F}" srcOrd="2" destOrd="0" presId="urn:microsoft.com/office/officeart/2018/2/layout/IconVerticalSolidList"/>
    <dgm:cxn modelId="{889C2028-3BC5-4BC7-8512-5C57144A28EB}" type="presParOf" srcId="{37E2C940-6305-49F2-AD28-EFB18712303F}" destId="{4952B3D3-95ED-4269-BA3A-2BAD09BBBC6A}" srcOrd="0" destOrd="0" presId="urn:microsoft.com/office/officeart/2018/2/layout/IconVerticalSolidList"/>
    <dgm:cxn modelId="{408CE980-146E-40FE-A069-FD28308B1E30}" type="presParOf" srcId="{37E2C940-6305-49F2-AD28-EFB18712303F}" destId="{9F0F2DBE-D5E0-41DE-804D-B97E7B9E856D}" srcOrd="1" destOrd="0" presId="urn:microsoft.com/office/officeart/2018/2/layout/IconVerticalSolidList"/>
    <dgm:cxn modelId="{41789F51-20A5-4338-BF03-02302343DEE2}" type="presParOf" srcId="{37E2C940-6305-49F2-AD28-EFB18712303F}" destId="{75FA804C-5ACF-4B0A-8522-A4A186075F9A}" srcOrd="2" destOrd="0" presId="urn:microsoft.com/office/officeart/2018/2/layout/IconVerticalSolidList"/>
    <dgm:cxn modelId="{A43BC68B-AC81-4C04-9AC6-5EDEC7C4F99F}" type="presParOf" srcId="{37E2C940-6305-49F2-AD28-EFB18712303F}" destId="{A1A3FF36-B44B-4A48-896C-2C3445BC98A1}" srcOrd="3" destOrd="0" presId="urn:microsoft.com/office/officeart/2018/2/layout/IconVerticalSolidList"/>
    <dgm:cxn modelId="{70E946DB-871C-4328-B229-2BAC35B9749A}" type="presParOf" srcId="{EFC51518-9C6D-4D5C-9959-23E4EF11B750}" destId="{DF15D948-283D-4A31-9AB3-61B2D47C56E9}" srcOrd="3" destOrd="0" presId="urn:microsoft.com/office/officeart/2018/2/layout/IconVerticalSolidList"/>
    <dgm:cxn modelId="{6153A98D-41F1-4C76-A825-EC218A00EA8E}" type="presParOf" srcId="{EFC51518-9C6D-4D5C-9959-23E4EF11B750}" destId="{A87115E8-AE56-43DD-995F-ABCD54A78C3B}" srcOrd="4" destOrd="0" presId="urn:microsoft.com/office/officeart/2018/2/layout/IconVerticalSolidList"/>
    <dgm:cxn modelId="{61872350-8F64-4918-811C-C1C5CAA9C098}" type="presParOf" srcId="{A87115E8-AE56-43DD-995F-ABCD54A78C3B}" destId="{C1E82CDB-00D3-4319-8F0E-63778F45482F}" srcOrd="0" destOrd="0" presId="urn:microsoft.com/office/officeart/2018/2/layout/IconVerticalSolidList"/>
    <dgm:cxn modelId="{308E394F-47AA-4A51-869A-9F664C63D5A4}" type="presParOf" srcId="{A87115E8-AE56-43DD-995F-ABCD54A78C3B}" destId="{96A1CA99-2466-4A9C-A54B-58560BFD2646}" srcOrd="1" destOrd="0" presId="urn:microsoft.com/office/officeart/2018/2/layout/IconVerticalSolidList"/>
    <dgm:cxn modelId="{26E611EE-E760-4DAE-B77E-A975908F90C9}" type="presParOf" srcId="{A87115E8-AE56-43DD-995F-ABCD54A78C3B}" destId="{A8652153-F171-40F1-9829-92E10E3670F8}" srcOrd="2" destOrd="0" presId="urn:microsoft.com/office/officeart/2018/2/layout/IconVerticalSolidList"/>
    <dgm:cxn modelId="{7592C32D-986D-47B2-AC10-666874096CE0}" type="presParOf" srcId="{A87115E8-AE56-43DD-995F-ABCD54A78C3B}" destId="{EE240E27-8915-4B06-BB8D-A89DB3455103}" srcOrd="3" destOrd="0" presId="urn:microsoft.com/office/officeart/2018/2/layout/IconVerticalSolidList"/>
    <dgm:cxn modelId="{15391106-6A5A-4758-A26D-FEDA512864A8}" type="presParOf" srcId="{A87115E8-AE56-43DD-995F-ABCD54A78C3B}" destId="{796DD62E-1799-4605-9C9B-CA44A59EA2D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96ACA3-B730-4477-A124-55E123A45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60388-9B4F-4FCA-AA26-B9A62C64017F}">
      <dgm:prSet/>
      <dgm:spPr/>
      <dgm:t>
        <a:bodyPr/>
        <a:lstStyle/>
        <a:p>
          <a:r>
            <a:rPr lang="en-US"/>
            <a:t>Ensure ALL hybrid classrooms technology installed</a:t>
          </a:r>
        </a:p>
      </dgm:t>
    </dgm:pt>
    <dgm:pt modelId="{B0AA2C27-3873-4341-8E61-BAD8FBA31CCB}" type="parTrans" cxnId="{D0E9F09A-7F9B-43A3-A7BA-2CC1B1FD16FD}">
      <dgm:prSet/>
      <dgm:spPr/>
      <dgm:t>
        <a:bodyPr/>
        <a:lstStyle/>
        <a:p>
          <a:endParaRPr lang="en-US"/>
        </a:p>
      </dgm:t>
    </dgm:pt>
    <dgm:pt modelId="{71646993-736B-46A6-BB3D-A431F82B4FA3}" type="sibTrans" cxnId="{D0E9F09A-7F9B-43A3-A7BA-2CC1B1FD16FD}">
      <dgm:prSet/>
      <dgm:spPr/>
      <dgm:t>
        <a:bodyPr/>
        <a:lstStyle/>
        <a:p>
          <a:endParaRPr lang="en-US"/>
        </a:p>
      </dgm:t>
    </dgm:pt>
    <dgm:pt modelId="{5CE55A7C-70BE-4F82-BE10-54DBAF4727D6}">
      <dgm:prSet/>
      <dgm:spPr/>
      <dgm:t>
        <a:bodyPr/>
        <a:lstStyle/>
        <a:p>
          <a:r>
            <a:rPr lang="en-US"/>
            <a:t>Learning Management System uploaded and tested</a:t>
          </a:r>
        </a:p>
      </dgm:t>
    </dgm:pt>
    <dgm:pt modelId="{0D34F30D-C140-41D9-8971-ADAE8E71E9E9}" type="parTrans" cxnId="{D5D773A5-DC38-471D-AF2C-B2F161404AB1}">
      <dgm:prSet/>
      <dgm:spPr/>
      <dgm:t>
        <a:bodyPr/>
        <a:lstStyle/>
        <a:p>
          <a:endParaRPr lang="en-US"/>
        </a:p>
      </dgm:t>
    </dgm:pt>
    <dgm:pt modelId="{63D72C7D-CC29-4003-B36D-7826BFE4C7EF}" type="sibTrans" cxnId="{D5D773A5-DC38-471D-AF2C-B2F161404AB1}">
      <dgm:prSet/>
      <dgm:spPr/>
      <dgm:t>
        <a:bodyPr/>
        <a:lstStyle/>
        <a:p>
          <a:endParaRPr lang="en-US"/>
        </a:p>
      </dgm:t>
    </dgm:pt>
    <dgm:pt modelId="{3C304659-E458-4945-BACD-62CCE3D0D7E8}">
      <dgm:prSet/>
      <dgm:spPr/>
      <dgm:t>
        <a:bodyPr/>
        <a:lstStyle/>
        <a:p>
          <a:r>
            <a:rPr lang="en-US"/>
            <a:t>Staff are trained in the use of technology</a:t>
          </a:r>
        </a:p>
      </dgm:t>
    </dgm:pt>
    <dgm:pt modelId="{9C3C6D1F-A726-49A1-9FB5-B95D83A9A241}" type="parTrans" cxnId="{E0CD3DC9-921E-44DD-9448-BEF63B9903E4}">
      <dgm:prSet/>
      <dgm:spPr/>
      <dgm:t>
        <a:bodyPr/>
        <a:lstStyle/>
        <a:p>
          <a:endParaRPr lang="en-US"/>
        </a:p>
      </dgm:t>
    </dgm:pt>
    <dgm:pt modelId="{FCA23D95-770C-4470-9DF8-B53A3ED002D8}" type="sibTrans" cxnId="{E0CD3DC9-921E-44DD-9448-BEF63B9903E4}">
      <dgm:prSet/>
      <dgm:spPr/>
      <dgm:t>
        <a:bodyPr/>
        <a:lstStyle/>
        <a:p>
          <a:endParaRPr lang="en-US"/>
        </a:p>
      </dgm:t>
    </dgm:pt>
    <dgm:pt modelId="{D1C2C8CE-70BE-487F-9420-1EBF97486552}">
      <dgm:prSet/>
      <dgm:spPr/>
      <dgm:t>
        <a:bodyPr/>
        <a:lstStyle/>
        <a:p>
          <a:r>
            <a:rPr lang="en-US"/>
            <a:t>Hybrid teaching will be tested and commenced</a:t>
          </a:r>
        </a:p>
      </dgm:t>
    </dgm:pt>
    <dgm:pt modelId="{9FD9D832-34F7-4BA5-8848-A02D3363AE75}" type="parTrans" cxnId="{EF3D8A22-95C9-4BB5-99DA-68A6DD5E8F48}">
      <dgm:prSet/>
      <dgm:spPr/>
      <dgm:t>
        <a:bodyPr/>
        <a:lstStyle/>
        <a:p>
          <a:endParaRPr lang="en-US"/>
        </a:p>
      </dgm:t>
    </dgm:pt>
    <dgm:pt modelId="{5C1DDD6B-F168-4EBD-B126-22EE3F919B93}" type="sibTrans" cxnId="{EF3D8A22-95C9-4BB5-99DA-68A6DD5E8F48}">
      <dgm:prSet/>
      <dgm:spPr/>
      <dgm:t>
        <a:bodyPr/>
        <a:lstStyle/>
        <a:p>
          <a:endParaRPr lang="en-US"/>
        </a:p>
      </dgm:t>
    </dgm:pt>
    <dgm:pt modelId="{FD9E17B8-9FCD-49AC-BF67-9E1A2F76C82F}">
      <dgm:prSet/>
      <dgm:spPr/>
      <dgm:t>
        <a:bodyPr/>
        <a:lstStyle/>
        <a:p>
          <a:r>
            <a:rPr lang="en-US"/>
            <a:t>Monitoring and evaluation tools are developed, tested and used at the end of the training</a:t>
          </a:r>
        </a:p>
      </dgm:t>
    </dgm:pt>
    <dgm:pt modelId="{740B1065-8D95-4D84-8071-4EFB1010ED0C}" type="parTrans" cxnId="{AB02602B-245A-43EE-9D12-EB967C7359F1}">
      <dgm:prSet/>
      <dgm:spPr/>
      <dgm:t>
        <a:bodyPr/>
        <a:lstStyle/>
        <a:p>
          <a:endParaRPr lang="en-US"/>
        </a:p>
      </dgm:t>
    </dgm:pt>
    <dgm:pt modelId="{E9EFCD6C-95F7-4FC8-AD42-11BE51069191}" type="sibTrans" cxnId="{AB02602B-245A-43EE-9D12-EB967C7359F1}">
      <dgm:prSet/>
      <dgm:spPr/>
      <dgm:t>
        <a:bodyPr/>
        <a:lstStyle/>
        <a:p>
          <a:endParaRPr lang="en-US"/>
        </a:p>
      </dgm:t>
    </dgm:pt>
    <dgm:pt modelId="{ED8D6877-273D-4CC6-B407-2C6569990662}">
      <dgm:prSet/>
      <dgm:spPr/>
      <dgm:t>
        <a:bodyPr/>
        <a:lstStyle/>
        <a:p>
          <a:r>
            <a:rPr lang="en-US"/>
            <a:t>Global health summer school training carried out, assessment carried out and report writing done</a:t>
          </a:r>
        </a:p>
      </dgm:t>
    </dgm:pt>
    <dgm:pt modelId="{1E82B96D-EFEC-4BAE-8274-65A042C3803A}" type="parTrans" cxnId="{44491992-96FD-4C25-ACED-99484918FAE2}">
      <dgm:prSet/>
      <dgm:spPr/>
      <dgm:t>
        <a:bodyPr/>
        <a:lstStyle/>
        <a:p>
          <a:endParaRPr lang="en-US"/>
        </a:p>
      </dgm:t>
    </dgm:pt>
    <dgm:pt modelId="{91C73267-FBDC-4D55-ABFD-1CCE0D700C35}" type="sibTrans" cxnId="{44491992-96FD-4C25-ACED-99484918FAE2}">
      <dgm:prSet/>
      <dgm:spPr/>
      <dgm:t>
        <a:bodyPr/>
        <a:lstStyle/>
        <a:p>
          <a:endParaRPr lang="en-US"/>
        </a:p>
      </dgm:t>
    </dgm:pt>
    <dgm:pt modelId="{B5D935CB-16DB-4740-BB3B-446FDAF4A8A6}">
      <dgm:prSet/>
      <dgm:spPr/>
      <dgm:t>
        <a:bodyPr/>
        <a:lstStyle/>
        <a:p>
          <a:r>
            <a:rPr lang="en-US"/>
            <a:t>Visit to partner institutions in Europe </a:t>
          </a:r>
        </a:p>
      </dgm:t>
    </dgm:pt>
    <dgm:pt modelId="{7BC9D1B1-F2D5-4D82-AF87-9458D2C3AB28}" type="parTrans" cxnId="{397D2F31-7CF2-4B53-91A2-E1525E72A29B}">
      <dgm:prSet/>
      <dgm:spPr/>
      <dgm:t>
        <a:bodyPr/>
        <a:lstStyle/>
        <a:p>
          <a:endParaRPr lang="en-US"/>
        </a:p>
      </dgm:t>
    </dgm:pt>
    <dgm:pt modelId="{8012E34E-790E-4F54-B950-5069117356D1}" type="sibTrans" cxnId="{397D2F31-7CF2-4B53-91A2-E1525E72A29B}">
      <dgm:prSet/>
      <dgm:spPr/>
      <dgm:t>
        <a:bodyPr/>
        <a:lstStyle/>
        <a:p>
          <a:endParaRPr lang="en-US"/>
        </a:p>
      </dgm:t>
    </dgm:pt>
    <dgm:pt modelId="{107D3049-E041-476C-974E-A234FAB76ABE}" type="pres">
      <dgm:prSet presAssocID="{B996ACA3-B730-4477-A124-55E123A45B0C}" presName="linear" presStyleCnt="0">
        <dgm:presLayoutVars>
          <dgm:animLvl val="lvl"/>
          <dgm:resizeHandles val="exact"/>
        </dgm:presLayoutVars>
      </dgm:prSet>
      <dgm:spPr/>
    </dgm:pt>
    <dgm:pt modelId="{D679E5BC-BF3B-40D2-A0A7-484537FA1712}" type="pres">
      <dgm:prSet presAssocID="{C3660388-9B4F-4FCA-AA26-B9A62C64017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6C6DFB2-B4CF-47BB-B358-973E12A729A4}" type="pres">
      <dgm:prSet presAssocID="{71646993-736B-46A6-BB3D-A431F82B4FA3}" presName="spacer" presStyleCnt="0"/>
      <dgm:spPr/>
    </dgm:pt>
    <dgm:pt modelId="{E2B880F4-E72E-4692-AD22-42E4BEE7F7D7}" type="pres">
      <dgm:prSet presAssocID="{5CE55A7C-70BE-4F82-BE10-54DBAF4727D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5081545-2D4D-4DC7-A518-54257E85B236}" type="pres">
      <dgm:prSet presAssocID="{63D72C7D-CC29-4003-B36D-7826BFE4C7EF}" presName="spacer" presStyleCnt="0"/>
      <dgm:spPr/>
    </dgm:pt>
    <dgm:pt modelId="{BC90A885-BC3B-4DBB-BA41-A86B351DEF59}" type="pres">
      <dgm:prSet presAssocID="{3C304659-E458-4945-BACD-62CCE3D0D7E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CEB9F49-1975-4049-9518-86FC806D0887}" type="pres">
      <dgm:prSet presAssocID="{FCA23D95-770C-4470-9DF8-B53A3ED002D8}" presName="spacer" presStyleCnt="0"/>
      <dgm:spPr/>
    </dgm:pt>
    <dgm:pt modelId="{FFF206E4-3539-44BA-915A-7FD49F9D5780}" type="pres">
      <dgm:prSet presAssocID="{D1C2C8CE-70BE-487F-9420-1EBF9748655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4288245-53B3-41EC-931C-32D369D42129}" type="pres">
      <dgm:prSet presAssocID="{5C1DDD6B-F168-4EBD-B126-22EE3F919B93}" presName="spacer" presStyleCnt="0"/>
      <dgm:spPr/>
    </dgm:pt>
    <dgm:pt modelId="{B94611CC-77B1-48EA-831A-998A995C0673}" type="pres">
      <dgm:prSet presAssocID="{FD9E17B8-9FCD-49AC-BF67-9E1A2F76C82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2939A8-C3E1-4B32-B6D8-939DE4E05237}" type="pres">
      <dgm:prSet presAssocID="{E9EFCD6C-95F7-4FC8-AD42-11BE51069191}" presName="spacer" presStyleCnt="0"/>
      <dgm:spPr/>
    </dgm:pt>
    <dgm:pt modelId="{21298834-F675-4695-9F99-CFC5FF140F06}" type="pres">
      <dgm:prSet presAssocID="{ED8D6877-273D-4CC6-B407-2C656999066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4D05E7A-CF71-4F20-AA85-1AD6E208711A}" type="pres">
      <dgm:prSet presAssocID="{91C73267-FBDC-4D55-ABFD-1CCE0D700C35}" presName="spacer" presStyleCnt="0"/>
      <dgm:spPr/>
    </dgm:pt>
    <dgm:pt modelId="{0BEA634F-95A9-4E9D-B431-23EAE5F01675}" type="pres">
      <dgm:prSet presAssocID="{B5D935CB-16DB-4740-BB3B-446FDAF4A8A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560F619-1393-481E-9B5F-C152625A9F5C}" type="presOf" srcId="{B996ACA3-B730-4477-A124-55E123A45B0C}" destId="{107D3049-E041-476C-974E-A234FAB76ABE}" srcOrd="0" destOrd="0" presId="urn:microsoft.com/office/officeart/2005/8/layout/vList2"/>
    <dgm:cxn modelId="{6AAE5921-8941-47E6-94A8-D7157D75E4A2}" type="presOf" srcId="{C3660388-9B4F-4FCA-AA26-B9A62C64017F}" destId="{D679E5BC-BF3B-40D2-A0A7-484537FA1712}" srcOrd="0" destOrd="0" presId="urn:microsoft.com/office/officeart/2005/8/layout/vList2"/>
    <dgm:cxn modelId="{EF3D8A22-95C9-4BB5-99DA-68A6DD5E8F48}" srcId="{B996ACA3-B730-4477-A124-55E123A45B0C}" destId="{D1C2C8CE-70BE-487F-9420-1EBF97486552}" srcOrd="3" destOrd="0" parTransId="{9FD9D832-34F7-4BA5-8848-A02D3363AE75}" sibTransId="{5C1DDD6B-F168-4EBD-B126-22EE3F919B93}"/>
    <dgm:cxn modelId="{AB02602B-245A-43EE-9D12-EB967C7359F1}" srcId="{B996ACA3-B730-4477-A124-55E123A45B0C}" destId="{FD9E17B8-9FCD-49AC-BF67-9E1A2F76C82F}" srcOrd="4" destOrd="0" parTransId="{740B1065-8D95-4D84-8071-4EFB1010ED0C}" sibTransId="{E9EFCD6C-95F7-4FC8-AD42-11BE51069191}"/>
    <dgm:cxn modelId="{397D2F31-7CF2-4B53-91A2-E1525E72A29B}" srcId="{B996ACA3-B730-4477-A124-55E123A45B0C}" destId="{B5D935CB-16DB-4740-BB3B-446FDAF4A8A6}" srcOrd="6" destOrd="0" parTransId="{7BC9D1B1-F2D5-4D82-AF87-9458D2C3AB28}" sibTransId="{8012E34E-790E-4F54-B950-5069117356D1}"/>
    <dgm:cxn modelId="{0916443E-7968-47E5-A544-287D8225EA9C}" type="presOf" srcId="{3C304659-E458-4945-BACD-62CCE3D0D7E8}" destId="{BC90A885-BC3B-4DBB-BA41-A86B351DEF59}" srcOrd="0" destOrd="0" presId="urn:microsoft.com/office/officeart/2005/8/layout/vList2"/>
    <dgm:cxn modelId="{F883BA4E-4D23-4684-9D89-99BBF6157C91}" type="presOf" srcId="{ED8D6877-273D-4CC6-B407-2C6569990662}" destId="{21298834-F675-4695-9F99-CFC5FF140F06}" srcOrd="0" destOrd="0" presId="urn:microsoft.com/office/officeart/2005/8/layout/vList2"/>
    <dgm:cxn modelId="{0A887B75-647B-459F-8F1B-F6C16564A9B8}" type="presOf" srcId="{B5D935CB-16DB-4740-BB3B-446FDAF4A8A6}" destId="{0BEA634F-95A9-4E9D-B431-23EAE5F01675}" srcOrd="0" destOrd="0" presId="urn:microsoft.com/office/officeart/2005/8/layout/vList2"/>
    <dgm:cxn modelId="{44491992-96FD-4C25-ACED-99484918FAE2}" srcId="{B996ACA3-B730-4477-A124-55E123A45B0C}" destId="{ED8D6877-273D-4CC6-B407-2C6569990662}" srcOrd="5" destOrd="0" parTransId="{1E82B96D-EFEC-4BAE-8274-65A042C3803A}" sibTransId="{91C73267-FBDC-4D55-ABFD-1CCE0D700C35}"/>
    <dgm:cxn modelId="{D0E9F09A-7F9B-43A3-A7BA-2CC1B1FD16FD}" srcId="{B996ACA3-B730-4477-A124-55E123A45B0C}" destId="{C3660388-9B4F-4FCA-AA26-B9A62C64017F}" srcOrd="0" destOrd="0" parTransId="{B0AA2C27-3873-4341-8E61-BAD8FBA31CCB}" sibTransId="{71646993-736B-46A6-BB3D-A431F82B4FA3}"/>
    <dgm:cxn modelId="{D5D773A5-DC38-471D-AF2C-B2F161404AB1}" srcId="{B996ACA3-B730-4477-A124-55E123A45B0C}" destId="{5CE55A7C-70BE-4F82-BE10-54DBAF4727D6}" srcOrd="1" destOrd="0" parTransId="{0D34F30D-C140-41D9-8971-ADAE8E71E9E9}" sibTransId="{63D72C7D-CC29-4003-B36D-7826BFE4C7EF}"/>
    <dgm:cxn modelId="{E0CD3DC9-921E-44DD-9448-BEF63B9903E4}" srcId="{B996ACA3-B730-4477-A124-55E123A45B0C}" destId="{3C304659-E458-4945-BACD-62CCE3D0D7E8}" srcOrd="2" destOrd="0" parTransId="{9C3C6D1F-A726-49A1-9FB5-B95D83A9A241}" sibTransId="{FCA23D95-770C-4470-9DF8-B53A3ED002D8}"/>
    <dgm:cxn modelId="{427370E2-C6AC-4065-BBA4-D9354D5FB034}" type="presOf" srcId="{5CE55A7C-70BE-4F82-BE10-54DBAF4727D6}" destId="{E2B880F4-E72E-4692-AD22-42E4BEE7F7D7}" srcOrd="0" destOrd="0" presId="urn:microsoft.com/office/officeart/2005/8/layout/vList2"/>
    <dgm:cxn modelId="{48D7F6E2-B5C5-4AFE-A83C-30B5FE927BAE}" type="presOf" srcId="{D1C2C8CE-70BE-487F-9420-1EBF97486552}" destId="{FFF206E4-3539-44BA-915A-7FD49F9D5780}" srcOrd="0" destOrd="0" presId="urn:microsoft.com/office/officeart/2005/8/layout/vList2"/>
    <dgm:cxn modelId="{C734F3F0-B6BD-4E7E-8901-CDD464F0659B}" type="presOf" srcId="{FD9E17B8-9FCD-49AC-BF67-9E1A2F76C82F}" destId="{B94611CC-77B1-48EA-831A-998A995C0673}" srcOrd="0" destOrd="0" presId="urn:microsoft.com/office/officeart/2005/8/layout/vList2"/>
    <dgm:cxn modelId="{4FDDB24B-9B7F-4D92-AFC5-7E5648A8F066}" type="presParOf" srcId="{107D3049-E041-476C-974E-A234FAB76ABE}" destId="{D679E5BC-BF3B-40D2-A0A7-484537FA1712}" srcOrd="0" destOrd="0" presId="urn:microsoft.com/office/officeart/2005/8/layout/vList2"/>
    <dgm:cxn modelId="{6876F9A9-C4AE-4F4E-8E00-78867CCD8303}" type="presParOf" srcId="{107D3049-E041-476C-974E-A234FAB76ABE}" destId="{46C6DFB2-B4CF-47BB-B358-973E12A729A4}" srcOrd="1" destOrd="0" presId="urn:microsoft.com/office/officeart/2005/8/layout/vList2"/>
    <dgm:cxn modelId="{8CF1DCD0-76F0-411E-80AA-E354251022F9}" type="presParOf" srcId="{107D3049-E041-476C-974E-A234FAB76ABE}" destId="{E2B880F4-E72E-4692-AD22-42E4BEE7F7D7}" srcOrd="2" destOrd="0" presId="urn:microsoft.com/office/officeart/2005/8/layout/vList2"/>
    <dgm:cxn modelId="{CACFE689-005C-42D0-9FEB-30DF93203A66}" type="presParOf" srcId="{107D3049-E041-476C-974E-A234FAB76ABE}" destId="{15081545-2D4D-4DC7-A518-54257E85B236}" srcOrd="3" destOrd="0" presId="urn:microsoft.com/office/officeart/2005/8/layout/vList2"/>
    <dgm:cxn modelId="{C3AA07A0-62F2-46C5-BF31-944A623064AC}" type="presParOf" srcId="{107D3049-E041-476C-974E-A234FAB76ABE}" destId="{BC90A885-BC3B-4DBB-BA41-A86B351DEF59}" srcOrd="4" destOrd="0" presId="urn:microsoft.com/office/officeart/2005/8/layout/vList2"/>
    <dgm:cxn modelId="{66DD72FC-E33A-4A01-B5F2-323C8AB8C7CB}" type="presParOf" srcId="{107D3049-E041-476C-974E-A234FAB76ABE}" destId="{8CEB9F49-1975-4049-9518-86FC806D0887}" srcOrd="5" destOrd="0" presId="urn:microsoft.com/office/officeart/2005/8/layout/vList2"/>
    <dgm:cxn modelId="{F1B9AE4A-0832-44D6-B1F2-44C21F738155}" type="presParOf" srcId="{107D3049-E041-476C-974E-A234FAB76ABE}" destId="{FFF206E4-3539-44BA-915A-7FD49F9D5780}" srcOrd="6" destOrd="0" presId="urn:microsoft.com/office/officeart/2005/8/layout/vList2"/>
    <dgm:cxn modelId="{F2934F6F-8897-468B-8E6A-C8B713689DEE}" type="presParOf" srcId="{107D3049-E041-476C-974E-A234FAB76ABE}" destId="{B4288245-53B3-41EC-931C-32D369D42129}" srcOrd="7" destOrd="0" presId="urn:microsoft.com/office/officeart/2005/8/layout/vList2"/>
    <dgm:cxn modelId="{B18A0C34-CD89-48E1-A928-4CA002C60CC0}" type="presParOf" srcId="{107D3049-E041-476C-974E-A234FAB76ABE}" destId="{B94611CC-77B1-48EA-831A-998A995C0673}" srcOrd="8" destOrd="0" presId="urn:microsoft.com/office/officeart/2005/8/layout/vList2"/>
    <dgm:cxn modelId="{420095A4-E845-4B26-B174-A0656273D6D9}" type="presParOf" srcId="{107D3049-E041-476C-974E-A234FAB76ABE}" destId="{DD2939A8-C3E1-4B32-B6D8-939DE4E05237}" srcOrd="9" destOrd="0" presId="urn:microsoft.com/office/officeart/2005/8/layout/vList2"/>
    <dgm:cxn modelId="{F98FA091-C6B6-4D64-8E5E-4FA2DE1B34E7}" type="presParOf" srcId="{107D3049-E041-476C-974E-A234FAB76ABE}" destId="{21298834-F675-4695-9F99-CFC5FF140F06}" srcOrd="10" destOrd="0" presId="urn:microsoft.com/office/officeart/2005/8/layout/vList2"/>
    <dgm:cxn modelId="{DBE20E01-D0BE-4CE2-9805-D077041FF171}" type="presParOf" srcId="{107D3049-E041-476C-974E-A234FAB76ABE}" destId="{44D05E7A-CF71-4F20-AA85-1AD6E208711A}" srcOrd="11" destOrd="0" presId="urn:microsoft.com/office/officeart/2005/8/layout/vList2"/>
    <dgm:cxn modelId="{B125AD12-E144-4179-9BD3-F1CE85DA68BE}" type="presParOf" srcId="{107D3049-E041-476C-974E-A234FAB76ABE}" destId="{0BEA634F-95A9-4E9D-B431-23EAE5F0167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96AA12-9160-4D90-A1F2-5F36E83E69D0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3A561B-D176-4D51-8816-1F6CA9C9847D}">
      <dgm:prSet/>
      <dgm:spPr/>
      <dgm:t>
        <a:bodyPr/>
        <a:lstStyle/>
        <a:p>
          <a:r>
            <a:rPr lang="en-GB" dirty="0"/>
            <a:t>The two dedicated classrooms are situated within a newly constructed academic building currently at the final finishing stage</a:t>
          </a:r>
          <a:endParaRPr lang="en-US" dirty="0"/>
        </a:p>
      </dgm:t>
    </dgm:pt>
    <dgm:pt modelId="{A03DB55A-49BE-4D48-8CEC-F5F62BF9F9FE}" type="parTrans" cxnId="{D00939A0-C231-4E2E-8064-30F41781C736}">
      <dgm:prSet/>
      <dgm:spPr/>
      <dgm:t>
        <a:bodyPr/>
        <a:lstStyle/>
        <a:p>
          <a:endParaRPr lang="en-US"/>
        </a:p>
      </dgm:t>
    </dgm:pt>
    <dgm:pt modelId="{8A86F923-4EDE-4093-9C37-ED0817D085EF}" type="sibTrans" cxnId="{D00939A0-C231-4E2E-8064-30F41781C736}">
      <dgm:prSet/>
      <dgm:spPr/>
      <dgm:t>
        <a:bodyPr/>
        <a:lstStyle/>
        <a:p>
          <a:endParaRPr lang="en-US"/>
        </a:p>
      </dgm:t>
    </dgm:pt>
    <dgm:pt modelId="{B92BA5E3-A0B4-414E-A961-9BF9720C6558}">
      <dgm:prSet/>
      <dgm:spPr/>
      <dgm:t>
        <a:bodyPr/>
        <a:lstStyle/>
        <a:p>
          <a:r>
            <a:rPr lang="en-GB" dirty="0"/>
            <a:t>The classrooms are expected to be fully completed by end of April 2026</a:t>
          </a:r>
          <a:endParaRPr lang="en-US" dirty="0"/>
        </a:p>
      </dgm:t>
    </dgm:pt>
    <dgm:pt modelId="{4ED02D47-4009-4E64-8EB0-BFDB7EAC69ED}" type="parTrans" cxnId="{F200ED4C-F0E1-4328-94A1-FFD9379C70F6}">
      <dgm:prSet/>
      <dgm:spPr/>
      <dgm:t>
        <a:bodyPr/>
        <a:lstStyle/>
        <a:p>
          <a:endParaRPr lang="en-US"/>
        </a:p>
      </dgm:t>
    </dgm:pt>
    <dgm:pt modelId="{B8741145-DA10-4D35-8D72-8EE9E6364FF4}" type="sibTrans" cxnId="{F200ED4C-F0E1-4328-94A1-FFD9379C70F6}">
      <dgm:prSet/>
      <dgm:spPr/>
      <dgm:t>
        <a:bodyPr/>
        <a:lstStyle/>
        <a:p>
          <a:endParaRPr lang="en-US"/>
        </a:p>
      </dgm:t>
    </dgm:pt>
    <dgm:pt modelId="{3403E799-13A2-4306-9004-94E6AFEC78B1}">
      <dgm:prSet/>
      <dgm:spPr/>
      <dgm:t>
        <a:bodyPr/>
        <a:lstStyle/>
        <a:p>
          <a:r>
            <a:rPr lang="en-GB" dirty="0"/>
            <a:t>Once completed, the facility will provide a conducive smart learning environment suitable for hosting national and international training activities</a:t>
          </a:r>
          <a:r>
            <a:rPr lang="en-TZ" dirty="0"/>
            <a:t> </a:t>
          </a:r>
          <a:endParaRPr lang="en-US" dirty="0"/>
        </a:p>
      </dgm:t>
    </dgm:pt>
    <dgm:pt modelId="{51FD0D5A-56C7-4CF8-A33D-AEF3345789BB}" type="parTrans" cxnId="{31DF05A6-06F6-4973-A862-3B21D7456273}">
      <dgm:prSet/>
      <dgm:spPr/>
      <dgm:t>
        <a:bodyPr/>
        <a:lstStyle/>
        <a:p>
          <a:endParaRPr lang="en-US"/>
        </a:p>
      </dgm:t>
    </dgm:pt>
    <dgm:pt modelId="{4C16C6F2-C4CF-4312-92D7-8655AF6C9586}" type="sibTrans" cxnId="{31DF05A6-06F6-4973-A862-3B21D7456273}">
      <dgm:prSet/>
      <dgm:spPr/>
      <dgm:t>
        <a:bodyPr/>
        <a:lstStyle/>
        <a:p>
          <a:endParaRPr lang="en-US"/>
        </a:p>
      </dgm:t>
    </dgm:pt>
    <dgm:pt modelId="{5A5EE7EB-091E-4902-A232-00A18930474A}" type="pres">
      <dgm:prSet presAssocID="{7D96AA12-9160-4D90-A1F2-5F36E83E69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84C3B0-4A11-4DF0-9ABD-EA120F0C23B9}" type="pres">
      <dgm:prSet presAssocID="{623A561B-D176-4D51-8816-1F6CA9C9847D}" presName="hierRoot1" presStyleCnt="0"/>
      <dgm:spPr/>
    </dgm:pt>
    <dgm:pt modelId="{A6407466-26C9-4EFF-89B0-1F5AEB91F753}" type="pres">
      <dgm:prSet presAssocID="{623A561B-D176-4D51-8816-1F6CA9C9847D}" presName="composite" presStyleCnt="0"/>
      <dgm:spPr/>
    </dgm:pt>
    <dgm:pt modelId="{CB75DF70-9D61-4730-844E-CFE853A47AF4}" type="pres">
      <dgm:prSet presAssocID="{623A561B-D176-4D51-8816-1F6CA9C9847D}" presName="background" presStyleLbl="node0" presStyleIdx="0" presStyleCnt="3"/>
      <dgm:spPr/>
    </dgm:pt>
    <dgm:pt modelId="{7A6DD0FA-0C69-474D-A171-338965C363FD}" type="pres">
      <dgm:prSet presAssocID="{623A561B-D176-4D51-8816-1F6CA9C9847D}" presName="text" presStyleLbl="fgAcc0" presStyleIdx="0" presStyleCnt="3">
        <dgm:presLayoutVars>
          <dgm:chPref val="3"/>
        </dgm:presLayoutVars>
      </dgm:prSet>
      <dgm:spPr/>
    </dgm:pt>
    <dgm:pt modelId="{C30AC21E-ADDF-47B0-ABD4-8A3C65BC665F}" type="pres">
      <dgm:prSet presAssocID="{623A561B-D176-4D51-8816-1F6CA9C9847D}" presName="hierChild2" presStyleCnt="0"/>
      <dgm:spPr/>
    </dgm:pt>
    <dgm:pt modelId="{1A20C0B7-7024-42C7-BA7F-CB7D8FABC4EB}" type="pres">
      <dgm:prSet presAssocID="{B92BA5E3-A0B4-414E-A961-9BF9720C6558}" presName="hierRoot1" presStyleCnt="0"/>
      <dgm:spPr/>
    </dgm:pt>
    <dgm:pt modelId="{DEA68C97-D646-4805-AABA-7BBC5BE0FBF1}" type="pres">
      <dgm:prSet presAssocID="{B92BA5E3-A0B4-414E-A961-9BF9720C6558}" presName="composite" presStyleCnt="0"/>
      <dgm:spPr/>
    </dgm:pt>
    <dgm:pt modelId="{BB94CF01-CB18-42F3-B987-7B140AF196D1}" type="pres">
      <dgm:prSet presAssocID="{B92BA5E3-A0B4-414E-A961-9BF9720C6558}" presName="background" presStyleLbl="node0" presStyleIdx="1" presStyleCnt="3"/>
      <dgm:spPr/>
    </dgm:pt>
    <dgm:pt modelId="{822A6700-7C20-4306-A467-A551B6CE7EF9}" type="pres">
      <dgm:prSet presAssocID="{B92BA5E3-A0B4-414E-A961-9BF9720C6558}" presName="text" presStyleLbl="fgAcc0" presStyleIdx="1" presStyleCnt="3">
        <dgm:presLayoutVars>
          <dgm:chPref val="3"/>
        </dgm:presLayoutVars>
      </dgm:prSet>
      <dgm:spPr/>
    </dgm:pt>
    <dgm:pt modelId="{5C60D8BD-746B-4B14-8CF5-DD7A25BC87A0}" type="pres">
      <dgm:prSet presAssocID="{B92BA5E3-A0B4-414E-A961-9BF9720C6558}" presName="hierChild2" presStyleCnt="0"/>
      <dgm:spPr/>
    </dgm:pt>
    <dgm:pt modelId="{737377BB-30A4-4F85-AC08-7BC5BD20124E}" type="pres">
      <dgm:prSet presAssocID="{3403E799-13A2-4306-9004-94E6AFEC78B1}" presName="hierRoot1" presStyleCnt="0"/>
      <dgm:spPr/>
    </dgm:pt>
    <dgm:pt modelId="{94D3F502-996F-4578-9439-7D7E169D254F}" type="pres">
      <dgm:prSet presAssocID="{3403E799-13A2-4306-9004-94E6AFEC78B1}" presName="composite" presStyleCnt="0"/>
      <dgm:spPr/>
    </dgm:pt>
    <dgm:pt modelId="{61C02D5A-7148-4427-819A-1BC16E3EA229}" type="pres">
      <dgm:prSet presAssocID="{3403E799-13A2-4306-9004-94E6AFEC78B1}" presName="background" presStyleLbl="node0" presStyleIdx="2" presStyleCnt="3"/>
      <dgm:spPr/>
    </dgm:pt>
    <dgm:pt modelId="{AAEC1EE3-2A41-43FE-830B-C60BDDBAF75B}" type="pres">
      <dgm:prSet presAssocID="{3403E799-13A2-4306-9004-94E6AFEC78B1}" presName="text" presStyleLbl="fgAcc0" presStyleIdx="2" presStyleCnt="3">
        <dgm:presLayoutVars>
          <dgm:chPref val="3"/>
        </dgm:presLayoutVars>
      </dgm:prSet>
      <dgm:spPr/>
    </dgm:pt>
    <dgm:pt modelId="{D9346628-3EAA-48B5-93BD-0F23A4D79A00}" type="pres">
      <dgm:prSet presAssocID="{3403E799-13A2-4306-9004-94E6AFEC78B1}" presName="hierChild2" presStyleCnt="0"/>
      <dgm:spPr/>
    </dgm:pt>
  </dgm:ptLst>
  <dgm:cxnLst>
    <dgm:cxn modelId="{CDF85F11-A7A4-4E27-AB9C-B92F47ACEB72}" type="presOf" srcId="{7D96AA12-9160-4D90-A1F2-5F36E83E69D0}" destId="{5A5EE7EB-091E-4902-A232-00A18930474A}" srcOrd="0" destOrd="0" presId="urn:microsoft.com/office/officeart/2005/8/layout/hierarchy1"/>
    <dgm:cxn modelId="{F200ED4C-F0E1-4328-94A1-FFD9379C70F6}" srcId="{7D96AA12-9160-4D90-A1F2-5F36E83E69D0}" destId="{B92BA5E3-A0B4-414E-A961-9BF9720C6558}" srcOrd="1" destOrd="0" parTransId="{4ED02D47-4009-4E64-8EB0-BFDB7EAC69ED}" sibTransId="{B8741145-DA10-4D35-8D72-8EE9E6364FF4}"/>
    <dgm:cxn modelId="{259BF974-B713-4B77-AD88-1DA8DD73B282}" type="presOf" srcId="{3403E799-13A2-4306-9004-94E6AFEC78B1}" destId="{AAEC1EE3-2A41-43FE-830B-C60BDDBAF75B}" srcOrd="0" destOrd="0" presId="urn:microsoft.com/office/officeart/2005/8/layout/hierarchy1"/>
    <dgm:cxn modelId="{D00939A0-C231-4E2E-8064-30F41781C736}" srcId="{7D96AA12-9160-4D90-A1F2-5F36E83E69D0}" destId="{623A561B-D176-4D51-8816-1F6CA9C9847D}" srcOrd="0" destOrd="0" parTransId="{A03DB55A-49BE-4D48-8CEC-F5F62BF9F9FE}" sibTransId="{8A86F923-4EDE-4093-9C37-ED0817D085EF}"/>
    <dgm:cxn modelId="{31DF05A6-06F6-4973-A862-3B21D7456273}" srcId="{7D96AA12-9160-4D90-A1F2-5F36E83E69D0}" destId="{3403E799-13A2-4306-9004-94E6AFEC78B1}" srcOrd="2" destOrd="0" parTransId="{51FD0D5A-56C7-4CF8-A33D-AEF3345789BB}" sibTransId="{4C16C6F2-C4CF-4312-92D7-8655AF6C9586}"/>
    <dgm:cxn modelId="{BC8E29D7-0BF1-415D-A3EB-F0C6B3C91806}" type="presOf" srcId="{623A561B-D176-4D51-8816-1F6CA9C9847D}" destId="{7A6DD0FA-0C69-474D-A171-338965C363FD}" srcOrd="0" destOrd="0" presId="urn:microsoft.com/office/officeart/2005/8/layout/hierarchy1"/>
    <dgm:cxn modelId="{315631DC-4D43-474A-A372-8EA71A61755E}" type="presOf" srcId="{B92BA5E3-A0B4-414E-A961-9BF9720C6558}" destId="{822A6700-7C20-4306-A467-A551B6CE7EF9}" srcOrd="0" destOrd="0" presId="urn:microsoft.com/office/officeart/2005/8/layout/hierarchy1"/>
    <dgm:cxn modelId="{3B55A963-EF0E-43D2-A976-36CA576ACF7B}" type="presParOf" srcId="{5A5EE7EB-091E-4902-A232-00A18930474A}" destId="{DC84C3B0-4A11-4DF0-9ABD-EA120F0C23B9}" srcOrd="0" destOrd="0" presId="urn:microsoft.com/office/officeart/2005/8/layout/hierarchy1"/>
    <dgm:cxn modelId="{ADBFB996-639E-4FAA-8B25-36E1F8ACB223}" type="presParOf" srcId="{DC84C3B0-4A11-4DF0-9ABD-EA120F0C23B9}" destId="{A6407466-26C9-4EFF-89B0-1F5AEB91F753}" srcOrd="0" destOrd="0" presId="urn:microsoft.com/office/officeart/2005/8/layout/hierarchy1"/>
    <dgm:cxn modelId="{786007EA-735E-477C-BDD0-BA06A41452BF}" type="presParOf" srcId="{A6407466-26C9-4EFF-89B0-1F5AEB91F753}" destId="{CB75DF70-9D61-4730-844E-CFE853A47AF4}" srcOrd="0" destOrd="0" presId="urn:microsoft.com/office/officeart/2005/8/layout/hierarchy1"/>
    <dgm:cxn modelId="{9796EAA5-C92F-4630-8E8F-906EC5DBFDEB}" type="presParOf" srcId="{A6407466-26C9-4EFF-89B0-1F5AEB91F753}" destId="{7A6DD0FA-0C69-474D-A171-338965C363FD}" srcOrd="1" destOrd="0" presId="urn:microsoft.com/office/officeart/2005/8/layout/hierarchy1"/>
    <dgm:cxn modelId="{58343546-31B4-4CAA-A097-6D1D6ECA7191}" type="presParOf" srcId="{DC84C3B0-4A11-4DF0-9ABD-EA120F0C23B9}" destId="{C30AC21E-ADDF-47B0-ABD4-8A3C65BC665F}" srcOrd="1" destOrd="0" presId="urn:microsoft.com/office/officeart/2005/8/layout/hierarchy1"/>
    <dgm:cxn modelId="{0ADF79DF-63E8-4385-84DA-DCFF11BA61FB}" type="presParOf" srcId="{5A5EE7EB-091E-4902-A232-00A18930474A}" destId="{1A20C0B7-7024-42C7-BA7F-CB7D8FABC4EB}" srcOrd="1" destOrd="0" presId="urn:microsoft.com/office/officeart/2005/8/layout/hierarchy1"/>
    <dgm:cxn modelId="{A471967F-48B6-4C31-81AB-E1D9858564EC}" type="presParOf" srcId="{1A20C0B7-7024-42C7-BA7F-CB7D8FABC4EB}" destId="{DEA68C97-D646-4805-AABA-7BBC5BE0FBF1}" srcOrd="0" destOrd="0" presId="urn:microsoft.com/office/officeart/2005/8/layout/hierarchy1"/>
    <dgm:cxn modelId="{60330659-122C-48E2-937C-D20B649EB29C}" type="presParOf" srcId="{DEA68C97-D646-4805-AABA-7BBC5BE0FBF1}" destId="{BB94CF01-CB18-42F3-B987-7B140AF196D1}" srcOrd="0" destOrd="0" presId="urn:microsoft.com/office/officeart/2005/8/layout/hierarchy1"/>
    <dgm:cxn modelId="{C422AB12-9A6E-4090-80A3-71AA7AC2C242}" type="presParOf" srcId="{DEA68C97-D646-4805-AABA-7BBC5BE0FBF1}" destId="{822A6700-7C20-4306-A467-A551B6CE7EF9}" srcOrd="1" destOrd="0" presId="urn:microsoft.com/office/officeart/2005/8/layout/hierarchy1"/>
    <dgm:cxn modelId="{A68BE69B-CB5A-4E1A-97D2-E7CE3737FE80}" type="presParOf" srcId="{1A20C0B7-7024-42C7-BA7F-CB7D8FABC4EB}" destId="{5C60D8BD-746B-4B14-8CF5-DD7A25BC87A0}" srcOrd="1" destOrd="0" presId="urn:microsoft.com/office/officeart/2005/8/layout/hierarchy1"/>
    <dgm:cxn modelId="{37CAB947-9827-4625-9859-30AC4E4EA406}" type="presParOf" srcId="{5A5EE7EB-091E-4902-A232-00A18930474A}" destId="{737377BB-30A4-4F85-AC08-7BC5BD20124E}" srcOrd="2" destOrd="0" presId="urn:microsoft.com/office/officeart/2005/8/layout/hierarchy1"/>
    <dgm:cxn modelId="{407ED731-F020-4B4B-AB98-91A3CCCBF8CE}" type="presParOf" srcId="{737377BB-30A4-4F85-AC08-7BC5BD20124E}" destId="{94D3F502-996F-4578-9439-7D7E169D254F}" srcOrd="0" destOrd="0" presId="urn:microsoft.com/office/officeart/2005/8/layout/hierarchy1"/>
    <dgm:cxn modelId="{3A51A6D7-5963-4C7D-B3FF-03F57E2E6C0D}" type="presParOf" srcId="{94D3F502-996F-4578-9439-7D7E169D254F}" destId="{61C02D5A-7148-4427-819A-1BC16E3EA229}" srcOrd="0" destOrd="0" presId="urn:microsoft.com/office/officeart/2005/8/layout/hierarchy1"/>
    <dgm:cxn modelId="{71632EA6-D9F1-4F41-B59D-680619BF7A16}" type="presParOf" srcId="{94D3F502-996F-4578-9439-7D7E169D254F}" destId="{AAEC1EE3-2A41-43FE-830B-C60BDDBAF75B}" srcOrd="1" destOrd="0" presId="urn:microsoft.com/office/officeart/2005/8/layout/hierarchy1"/>
    <dgm:cxn modelId="{A08D7826-C88B-4627-BFC3-1BC88864DD22}" type="presParOf" srcId="{737377BB-30A4-4F85-AC08-7BC5BD20124E}" destId="{D9346628-3EAA-48B5-93BD-0F23A4D79A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D7253D5-6C86-4B3C-9E7E-A2D0B4FA9F1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54060-9BA4-47CB-AF55-9196E06548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/>
            <a:t>In this competitive world, KU always seeks to learn from all available best practices </a:t>
          </a:r>
          <a:endParaRPr lang="en-US" sz="2000" dirty="0"/>
        </a:p>
      </dgm:t>
    </dgm:pt>
    <dgm:pt modelId="{7B945272-5EB1-4715-BDAC-CB2B47DD4312}" type="parTrans" cxnId="{AB607AA4-1AC3-46C5-8DAE-D3D73732050D}">
      <dgm:prSet/>
      <dgm:spPr/>
      <dgm:t>
        <a:bodyPr/>
        <a:lstStyle/>
        <a:p>
          <a:endParaRPr lang="en-US"/>
        </a:p>
      </dgm:t>
    </dgm:pt>
    <dgm:pt modelId="{1F19DD86-1B2E-42E6-B5DE-0E81DF3272A0}" type="sibTrans" cxnId="{AB607AA4-1AC3-46C5-8DAE-D3D73732050D}">
      <dgm:prSet/>
      <dgm:spPr/>
      <dgm:t>
        <a:bodyPr/>
        <a:lstStyle/>
        <a:p>
          <a:endParaRPr lang="en-US"/>
        </a:p>
      </dgm:t>
    </dgm:pt>
    <dgm:pt modelId="{AE464E36-93A7-4F0C-9A5F-6650E55292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The university has a strong resolve towards interdisciplinary activities, colloquia, and research, aiming at forging new alliances for innovativeness in emerging new sciences</a:t>
          </a:r>
          <a:r>
            <a:rPr lang="en-GB" sz="1600" dirty="0"/>
            <a:t> </a:t>
          </a:r>
          <a:endParaRPr lang="en-US" sz="1600" dirty="0"/>
        </a:p>
      </dgm:t>
    </dgm:pt>
    <dgm:pt modelId="{A1EF7F7E-B421-4F75-9057-FA3437407A7F}" type="parTrans" cxnId="{41038B37-AD0E-4DDC-9094-88BD67833D41}">
      <dgm:prSet/>
      <dgm:spPr/>
      <dgm:t>
        <a:bodyPr/>
        <a:lstStyle/>
        <a:p>
          <a:endParaRPr lang="en-US"/>
        </a:p>
      </dgm:t>
    </dgm:pt>
    <dgm:pt modelId="{7DCAD572-CB53-4EE3-BBCD-C0C217AE78AA}" type="sibTrans" cxnId="{41038B37-AD0E-4DDC-9094-88BD67833D41}">
      <dgm:prSet/>
      <dgm:spPr/>
      <dgm:t>
        <a:bodyPr/>
        <a:lstStyle/>
        <a:p>
          <a:endParaRPr lang="en-US"/>
        </a:p>
      </dgm:t>
    </dgm:pt>
    <dgm:pt modelId="{632F9C93-8D34-4552-A2C7-B715A1DCC2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In this BRIDGE project partnership, Kairuki will bring its experience in </a:t>
          </a:r>
          <a:r>
            <a:rPr lang="en-GB" sz="1800" b="1" dirty="0"/>
            <a:t>training</a:t>
          </a:r>
          <a:r>
            <a:rPr lang="en-GB" sz="1800" dirty="0"/>
            <a:t>, </a:t>
          </a:r>
          <a:r>
            <a:rPr lang="en-GB" sz="1800" b="1" dirty="0"/>
            <a:t>research endeavours</a:t>
          </a:r>
          <a:r>
            <a:rPr lang="en-GB" sz="1800" dirty="0"/>
            <a:t>, and </a:t>
          </a:r>
          <a:r>
            <a:rPr lang="en-GB" sz="1800" b="1" dirty="0"/>
            <a:t>project management </a:t>
          </a:r>
          <a:r>
            <a:rPr lang="en-GB" sz="1800" dirty="0"/>
            <a:t>required for the successful implementation of the </a:t>
          </a:r>
          <a:r>
            <a:rPr lang="en-GB" sz="1800" b="1" dirty="0"/>
            <a:t>BRIDGE project</a:t>
          </a:r>
          <a:endParaRPr lang="en-US" sz="1800" dirty="0"/>
        </a:p>
      </dgm:t>
    </dgm:pt>
    <dgm:pt modelId="{7B232E25-154B-4434-A135-B3F97BDEB654}" type="parTrans" cxnId="{EEB4F7F6-B528-46D2-BCD7-B7EC16E92C05}">
      <dgm:prSet/>
      <dgm:spPr/>
      <dgm:t>
        <a:bodyPr/>
        <a:lstStyle/>
        <a:p>
          <a:endParaRPr lang="en-US"/>
        </a:p>
      </dgm:t>
    </dgm:pt>
    <dgm:pt modelId="{4003D46E-BC51-443B-AF1B-B4A22DB7D6C9}" type="sibTrans" cxnId="{EEB4F7F6-B528-46D2-BCD7-B7EC16E92C05}">
      <dgm:prSet/>
      <dgm:spPr/>
      <dgm:t>
        <a:bodyPr/>
        <a:lstStyle/>
        <a:p>
          <a:endParaRPr lang="en-US"/>
        </a:p>
      </dgm:t>
    </dgm:pt>
    <dgm:pt modelId="{43682FE9-7D00-4A99-A3D0-17C3D14A7943}" type="pres">
      <dgm:prSet presAssocID="{5D7253D5-6C86-4B3C-9E7E-A2D0B4FA9F15}" presName="root" presStyleCnt="0">
        <dgm:presLayoutVars>
          <dgm:dir/>
          <dgm:resizeHandles val="exact"/>
        </dgm:presLayoutVars>
      </dgm:prSet>
      <dgm:spPr/>
    </dgm:pt>
    <dgm:pt modelId="{FBE2ACC1-6347-419F-88C8-3C98E304719A}" type="pres">
      <dgm:prSet presAssocID="{15154060-9BA4-47CB-AF55-9196E06548B9}" presName="compNode" presStyleCnt="0"/>
      <dgm:spPr/>
    </dgm:pt>
    <dgm:pt modelId="{6530990F-1816-4178-B87D-7CE5EFDA4DA3}" type="pres">
      <dgm:prSet presAssocID="{15154060-9BA4-47CB-AF55-9196E06548B9}" presName="bgRect" presStyleLbl="bgShp" presStyleIdx="0" presStyleCnt="3"/>
      <dgm:spPr/>
    </dgm:pt>
    <dgm:pt modelId="{55CBCA15-AEDA-4C4F-BB37-A0066F241B27}" type="pres">
      <dgm:prSet presAssocID="{15154060-9BA4-47CB-AF55-9196E06548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8696C9E8-44B6-40C1-A024-2BCDC312AF67}" type="pres">
      <dgm:prSet presAssocID="{15154060-9BA4-47CB-AF55-9196E06548B9}" presName="spaceRect" presStyleCnt="0"/>
      <dgm:spPr/>
    </dgm:pt>
    <dgm:pt modelId="{CAFE046A-7858-4A70-B038-3A93B6A9ECB1}" type="pres">
      <dgm:prSet presAssocID="{15154060-9BA4-47CB-AF55-9196E06548B9}" presName="parTx" presStyleLbl="revTx" presStyleIdx="0" presStyleCnt="3">
        <dgm:presLayoutVars>
          <dgm:chMax val="0"/>
          <dgm:chPref val="0"/>
        </dgm:presLayoutVars>
      </dgm:prSet>
      <dgm:spPr/>
    </dgm:pt>
    <dgm:pt modelId="{52D22259-2F87-4F4D-B353-E75FCA0EDBEC}" type="pres">
      <dgm:prSet presAssocID="{1F19DD86-1B2E-42E6-B5DE-0E81DF3272A0}" presName="sibTrans" presStyleCnt="0"/>
      <dgm:spPr/>
    </dgm:pt>
    <dgm:pt modelId="{55B23F0C-4A59-4BD2-944D-D67D63CD1298}" type="pres">
      <dgm:prSet presAssocID="{AE464E36-93A7-4F0C-9A5F-6650E5529250}" presName="compNode" presStyleCnt="0"/>
      <dgm:spPr/>
    </dgm:pt>
    <dgm:pt modelId="{C4191B6F-AE10-4A65-B9AE-38223BC5777B}" type="pres">
      <dgm:prSet presAssocID="{AE464E36-93A7-4F0C-9A5F-6650E5529250}" presName="bgRect" presStyleLbl="bgShp" presStyleIdx="1" presStyleCnt="3"/>
      <dgm:spPr/>
    </dgm:pt>
    <dgm:pt modelId="{62ECB424-0598-4287-81A0-A1B0AA5E8816}" type="pres">
      <dgm:prSet presAssocID="{AE464E36-93A7-4F0C-9A5F-6650E55292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5561EC2-9492-4164-9074-BDDB5C72159D}" type="pres">
      <dgm:prSet presAssocID="{AE464E36-93A7-4F0C-9A5F-6650E5529250}" presName="spaceRect" presStyleCnt="0"/>
      <dgm:spPr/>
    </dgm:pt>
    <dgm:pt modelId="{9C32BBFF-2E9D-4A43-A6DF-B84712CF24DC}" type="pres">
      <dgm:prSet presAssocID="{AE464E36-93A7-4F0C-9A5F-6650E5529250}" presName="parTx" presStyleLbl="revTx" presStyleIdx="1" presStyleCnt="3">
        <dgm:presLayoutVars>
          <dgm:chMax val="0"/>
          <dgm:chPref val="0"/>
        </dgm:presLayoutVars>
      </dgm:prSet>
      <dgm:spPr/>
    </dgm:pt>
    <dgm:pt modelId="{B57D336C-E862-4145-AF39-967BEF772821}" type="pres">
      <dgm:prSet presAssocID="{7DCAD572-CB53-4EE3-BBCD-C0C217AE78AA}" presName="sibTrans" presStyleCnt="0"/>
      <dgm:spPr/>
    </dgm:pt>
    <dgm:pt modelId="{FB7F0C81-D31D-4972-BAF5-5D5D7B45894D}" type="pres">
      <dgm:prSet presAssocID="{632F9C93-8D34-4552-A2C7-B715A1DCC2C7}" presName="compNode" presStyleCnt="0"/>
      <dgm:spPr/>
    </dgm:pt>
    <dgm:pt modelId="{DD67CABC-F543-4140-A6EF-A2D69CC6AE64}" type="pres">
      <dgm:prSet presAssocID="{632F9C93-8D34-4552-A2C7-B715A1DCC2C7}" presName="bgRect" presStyleLbl="bgShp" presStyleIdx="2" presStyleCnt="3"/>
      <dgm:spPr/>
    </dgm:pt>
    <dgm:pt modelId="{D8D619F2-C8ED-4F5F-A8CC-0E062CEFA77C}" type="pres">
      <dgm:prSet presAssocID="{632F9C93-8D34-4552-A2C7-B715A1DCC2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5D37F47E-6F89-4C69-9C51-31652A23753E}" type="pres">
      <dgm:prSet presAssocID="{632F9C93-8D34-4552-A2C7-B715A1DCC2C7}" presName="spaceRect" presStyleCnt="0"/>
      <dgm:spPr/>
    </dgm:pt>
    <dgm:pt modelId="{55E520F7-3639-4DA5-B3D9-7A003EB94F46}" type="pres">
      <dgm:prSet presAssocID="{632F9C93-8D34-4552-A2C7-B715A1DCC2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1038B37-AD0E-4DDC-9094-88BD67833D41}" srcId="{5D7253D5-6C86-4B3C-9E7E-A2D0B4FA9F15}" destId="{AE464E36-93A7-4F0C-9A5F-6650E5529250}" srcOrd="1" destOrd="0" parTransId="{A1EF7F7E-B421-4F75-9057-FA3437407A7F}" sibTransId="{7DCAD572-CB53-4EE3-BBCD-C0C217AE78AA}"/>
    <dgm:cxn modelId="{3ABAE25F-8C89-48D1-9E20-51FD5155E2A5}" type="presOf" srcId="{AE464E36-93A7-4F0C-9A5F-6650E5529250}" destId="{9C32BBFF-2E9D-4A43-A6DF-B84712CF24DC}" srcOrd="0" destOrd="0" presId="urn:microsoft.com/office/officeart/2018/2/layout/IconVerticalSolidList"/>
    <dgm:cxn modelId="{47B7A575-71A6-4A7E-990D-BAB0A4B96CF2}" type="presOf" srcId="{5D7253D5-6C86-4B3C-9E7E-A2D0B4FA9F15}" destId="{43682FE9-7D00-4A99-A3D0-17C3D14A7943}" srcOrd="0" destOrd="0" presId="urn:microsoft.com/office/officeart/2018/2/layout/IconVerticalSolidList"/>
    <dgm:cxn modelId="{C9F21459-8A16-4541-8D74-8CF05D84EAD2}" type="presOf" srcId="{15154060-9BA4-47CB-AF55-9196E06548B9}" destId="{CAFE046A-7858-4A70-B038-3A93B6A9ECB1}" srcOrd="0" destOrd="0" presId="urn:microsoft.com/office/officeart/2018/2/layout/IconVerticalSolidList"/>
    <dgm:cxn modelId="{61A32B7D-5C02-4629-9B08-6412197AB22D}" type="presOf" srcId="{632F9C93-8D34-4552-A2C7-B715A1DCC2C7}" destId="{55E520F7-3639-4DA5-B3D9-7A003EB94F46}" srcOrd="0" destOrd="0" presId="urn:microsoft.com/office/officeart/2018/2/layout/IconVerticalSolidList"/>
    <dgm:cxn modelId="{AB607AA4-1AC3-46C5-8DAE-D3D73732050D}" srcId="{5D7253D5-6C86-4B3C-9E7E-A2D0B4FA9F15}" destId="{15154060-9BA4-47CB-AF55-9196E06548B9}" srcOrd="0" destOrd="0" parTransId="{7B945272-5EB1-4715-BDAC-CB2B47DD4312}" sibTransId="{1F19DD86-1B2E-42E6-B5DE-0E81DF3272A0}"/>
    <dgm:cxn modelId="{EEB4F7F6-B528-46D2-BCD7-B7EC16E92C05}" srcId="{5D7253D5-6C86-4B3C-9E7E-A2D0B4FA9F15}" destId="{632F9C93-8D34-4552-A2C7-B715A1DCC2C7}" srcOrd="2" destOrd="0" parTransId="{7B232E25-154B-4434-A135-B3F97BDEB654}" sibTransId="{4003D46E-BC51-443B-AF1B-B4A22DB7D6C9}"/>
    <dgm:cxn modelId="{9B8F8802-E8F3-4FF1-9959-349A6A8E4A4E}" type="presParOf" srcId="{43682FE9-7D00-4A99-A3D0-17C3D14A7943}" destId="{FBE2ACC1-6347-419F-88C8-3C98E304719A}" srcOrd="0" destOrd="0" presId="urn:microsoft.com/office/officeart/2018/2/layout/IconVerticalSolidList"/>
    <dgm:cxn modelId="{659F7054-825B-47D8-867E-C27363DF5E61}" type="presParOf" srcId="{FBE2ACC1-6347-419F-88C8-3C98E304719A}" destId="{6530990F-1816-4178-B87D-7CE5EFDA4DA3}" srcOrd="0" destOrd="0" presId="urn:microsoft.com/office/officeart/2018/2/layout/IconVerticalSolidList"/>
    <dgm:cxn modelId="{186441EE-E923-43E5-B335-60C4B54E9993}" type="presParOf" srcId="{FBE2ACC1-6347-419F-88C8-3C98E304719A}" destId="{55CBCA15-AEDA-4C4F-BB37-A0066F241B27}" srcOrd="1" destOrd="0" presId="urn:microsoft.com/office/officeart/2018/2/layout/IconVerticalSolidList"/>
    <dgm:cxn modelId="{804FF8C1-A808-4DDC-86CF-5D53B9F0FDEE}" type="presParOf" srcId="{FBE2ACC1-6347-419F-88C8-3C98E304719A}" destId="{8696C9E8-44B6-40C1-A024-2BCDC312AF67}" srcOrd="2" destOrd="0" presId="urn:microsoft.com/office/officeart/2018/2/layout/IconVerticalSolidList"/>
    <dgm:cxn modelId="{83C0E6AD-293D-4CF3-BE16-BDAD692F5480}" type="presParOf" srcId="{FBE2ACC1-6347-419F-88C8-3C98E304719A}" destId="{CAFE046A-7858-4A70-B038-3A93B6A9ECB1}" srcOrd="3" destOrd="0" presId="urn:microsoft.com/office/officeart/2018/2/layout/IconVerticalSolidList"/>
    <dgm:cxn modelId="{5F4D5BA8-59E9-4CFD-A4F9-18D0DBBF76C3}" type="presParOf" srcId="{43682FE9-7D00-4A99-A3D0-17C3D14A7943}" destId="{52D22259-2F87-4F4D-B353-E75FCA0EDBEC}" srcOrd="1" destOrd="0" presId="urn:microsoft.com/office/officeart/2018/2/layout/IconVerticalSolidList"/>
    <dgm:cxn modelId="{C62CD14E-6EC6-4FED-B592-53668CF196DF}" type="presParOf" srcId="{43682FE9-7D00-4A99-A3D0-17C3D14A7943}" destId="{55B23F0C-4A59-4BD2-944D-D67D63CD1298}" srcOrd="2" destOrd="0" presId="urn:microsoft.com/office/officeart/2018/2/layout/IconVerticalSolidList"/>
    <dgm:cxn modelId="{56A8DDA4-1D98-48F2-BD3A-D956D7D91302}" type="presParOf" srcId="{55B23F0C-4A59-4BD2-944D-D67D63CD1298}" destId="{C4191B6F-AE10-4A65-B9AE-38223BC5777B}" srcOrd="0" destOrd="0" presId="urn:microsoft.com/office/officeart/2018/2/layout/IconVerticalSolidList"/>
    <dgm:cxn modelId="{94E07C73-0776-4FD1-AF1B-658E2A8C866C}" type="presParOf" srcId="{55B23F0C-4A59-4BD2-944D-D67D63CD1298}" destId="{62ECB424-0598-4287-81A0-A1B0AA5E8816}" srcOrd="1" destOrd="0" presId="urn:microsoft.com/office/officeart/2018/2/layout/IconVerticalSolidList"/>
    <dgm:cxn modelId="{DD4FB0C1-DF53-4C02-84D0-87476D04B411}" type="presParOf" srcId="{55B23F0C-4A59-4BD2-944D-D67D63CD1298}" destId="{C5561EC2-9492-4164-9074-BDDB5C72159D}" srcOrd="2" destOrd="0" presId="urn:microsoft.com/office/officeart/2018/2/layout/IconVerticalSolidList"/>
    <dgm:cxn modelId="{C82BD5BA-DC15-4C6C-ABD6-8B9543993EEE}" type="presParOf" srcId="{55B23F0C-4A59-4BD2-944D-D67D63CD1298}" destId="{9C32BBFF-2E9D-4A43-A6DF-B84712CF24DC}" srcOrd="3" destOrd="0" presId="urn:microsoft.com/office/officeart/2018/2/layout/IconVerticalSolidList"/>
    <dgm:cxn modelId="{BB477AFA-FE0D-44F5-9EBA-1F70D3F13E49}" type="presParOf" srcId="{43682FE9-7D00-4A99-A3D0-17C3D14A7943}" destId="{B57D336C-E862-4145-AF39-967BEF772821}" srcOrd="3" destOrd="0" presId="urn:microsoft.com/office/officeart/2018/2/layout/IconVerticalSolidList"/>
    <dgm:cxn modelId="{2BFF7EA6-5972-4230-A9D0-B53DF51BFE78}" type="presParOf" srcId="{43682FE9-7D00-4A99-A3D0-17C3D14A7943}" destId="{FB7F0C81-D31D-4972-BAF5-5D5D7B45894D}" srcOrd="4" destOrd="0" presId="urn:microsoft.com/office/officeart/2018/2/layout/IconVerticalSolidList"/>
    <dgm:cxn modelId="{DAA6657A-2C2D-4DE6-A833-1C6CDD549C63}" type="presParOf" srcId="{FB7F0C81-D31D-4972-BAF5-5D5D7B45894D}" destId="{DD67CABC-F543-4140-A6EF-A2D69CC6AE64}" srcOrd="0" destOrd="0" presId="urn:microsoft.com/office/officeart/2018/2/layout/IconVerticalSolidList"/>
    <dgm:cxn modelId="{49CFA4D4-2AD8-4478-8202-45D0C2E5B8AA}" type="presParOf" srcId="{FB7F0C81-D31D-4972-BAF5-5D5D7B45894D}" destId="{D8D619F2-C8ED-4F5F-A8CC-0E062CEFA77C}" srcOrd="1" destOrd="0" presId="urn:microsoft.com/office/officeart/2018/2/layout/IconVerticalSolidList"/>
    <dgm:cxn modelId="{9400AB4B-3C94-4DDF-85AE-F08BCF79BA62}" type="presParOf" srcId="{FB7F0C81-D31D-4972-BAF5-5D5D7B45894D}" destId="{5D37F47E-6F89-4C69-9C51-31652A23753E}" srcOrd="2" destOrd="0" presId="urn:microsoft.com/office/officeart/2018/2/layout/IconVerticalSolidList"/>
    <dgm:cxn modelId="{B4A1E182-A165-4863-A831-AB31D2680239}" type="presParOf" srcId="{FB7F0C81-D31D-4972-BAF5-5D5D7B45894D}" destId="{55E520F7-3639-4DA5-B3D9-7A003EB94F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FB3528-FC67-4CB6-B831-379BD0EAB5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2DDAC83-56FD-4A48-8684-C0252CF3E6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Under the Directorate of Postgraduate Studies and Research Institute</a:t>
          </a:r>
        </a:p>
      </dgm:t>
    </dgm:pt>
    <dgm:pt modelId="{ABB3BE71-0F7C-44CF-9834-5E6C4473BB2E}" type="parTrans" cxnId="{CB4F3769-DD02-4341-8BD4-90754B24F473}">
      <dgm:prSet/>
      <dgm:spPr/>
      <dgm:t>
        <a:bodyPr/>
        <a:lstStyle/>
        <a:p>
          <a:endParaRPr lang="en-US"/>
        </a:p>
      </dgm:t>
    </dgm:pt>
    <dgm:pt modelId="{6B458CD3-C3AE-4ABB-A048-346D8B6D697C}" type="sibTrans" cxnId="{CB4F3769-DD02-4341-8BD4-90754B24F473}">
      <dgm:prSet/>
      <dgm:spPr/>
      <dgm:t>
        <a:bodyPr/>
        <a:lstStyle/>
        <a:p>
          <a:endParaRPr lang="en-US"/>
        </a:p>
      </dgm:t>
    </dgm:pt>
    <dgm:pt modelId="{D308B48F-449D-411C-AA11-F34744094B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Headed by Prof. Columba Mbekenga, the current Director</a:t>
          </a:r>
        </a:p>
      </dgm:t>
    </dgm:pt>
    <dgm:pt modelId="{7AEF71BC-BDF4-4E1A-8C62-F378AF4A7E9D}" type="parTrans" cxnId="{C18BB512-48CB-4F61-9645-D0DE36132DEA}">
      <dgm:prSet/>
      <dgm:spPr/>
      <dgm:t>
        <a:bodyPr/>
        <a:lstStyle/>
        <a:p>
          <a:endParaRPr lang="en-US"/>
        </a:p>
      </dgm:t>
    </dgm:pt>
    <dgm:pt modelId="{0FBE9735-E141-4179-B163-85D27EE3DEA5}" type="sibTrans" cxnId="{C18BB512-48CB-4F61-9645-D0DE36132DEA}">
      <dgm:prSet/>
      <dgm:spPr/>
      <dgm:t>
        <a:bodyPr/>
        <a:lstStyle/>
        <a:p>
          <a:endParaRPr lang="en-US"/>
        </a:p>
      </dgm:t>
    </dgm:pt>
    <dgm:pt modelId="{0D9DCA31-AC1B-456A-BF9F-5DF641337C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Directorate is responsible for:</a:t>
          </a:r>
        </a:p>
      </dgm:t>
    </dgm:pt>
    <dgm:pt modelId="{AC80F8D7-29D3-4EA3-87B1-D47F63859C1B}" type="parTrans" cxnId="{86539E3E-62F9-48A7-9C28-48F81BDBE307}">
      <dgm:prSet/>
      <dgm:spPr/>
      <dgm:t>
        <a:bodyPr/>
        <a:lstStyle/>
        <a:p>
          <a:endParaRPr lang="en-US"/>
        </a:p>
      </dgm:t>
    </dgm:pt>
    <dgm:pt modelId="{A6089161-5AC9-46A6-A175-88574203CF43}" type="sibTrans" cxnId="{86539E3E-62F9-48A7-9C28-48F81BDBE307}">
      <dgm:prSet/>
      <dgm:spPr/>
      <dgm:t>
        <a:bodyPr/>
        <a:lstStyle/>
        <a:p>
          <a:endParaRPr lang="en-US"/>
        </a:p>
      </dgm:t>
    </dgm:pt>
    <dgm:pt modelId="{3C8121EB-1E07-44D9-B830-0D1B93DE6B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Providing high quality postgraduate training</a:t>
          </a:r>
        </a:p>
      </dgm:t>
    </dgm:pt>
    <dgm:pt modelId="{70E6B6A6-DFBB-45B6-8CF5-62D1FFB7F415}" type="parTrans" cxnId="{030B0CCC-A3CE-4FEE-9212-3507B2B33C46}">
      <dgm:prSet/>
      <dgm:spPr/>
      <dgm:t>
        <a:bodyPr/>
        <a:lstStyle/>
        <a:p>
          <a:endParaRPr lang="en-US"/>
        </a:p>
      </dgm:t>
    </dgm:pt>
    <dgm:pt modelId="{A2E17E00-B3A9-4A37-AF63-90F18A22BBCD}" type="sibTrans" cxnId="{030B0CCC-A3CE-4FEE-9212-3507B2B33C46}">
      <dgm:prSet/>
      <dgm:spPr/>
      <dgm:t>
        <a:bodyPr/>
        <a:lstStyle/>
        <a:p>
          <a:endParaRPr lang="en-US"/>
        </a:p>
      </dgm:t>
    </dgm:pt>
    <dgm:pt modelId="{A393228F-3335-4170-BDCB-9BEF71D3DC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Carrying out relevant research</a:t>
          </a:r>
        </a:p>
      </dgm:t>
    </dgm:pt>
    <dgm:pt modelId="{B1ABFC28-B090-4C0B-BF70-C46379A12897}" type="parTrans" cxnId="{BA28554C-F767-4253-AEFE-22830A7CC006}">
      <dgm:prSet/>
      <dgm:spPr/>
      <dgm:t>
        <a:bodyPr/>
        <a:lstStyle/>
        <a:p>
          <a:endParaRPr lang="en-US"/>
        </a:p>
      </dgm:t>
    </dgm:pt>
    <dgm:pt modelId="{7EE101D8-0209-4E4B-A04B-51B0AE2476E3}" type="sibTrans" cxnId="{BA28554C-F767-4253-AEFE-22830A7CC006}">
      <dgm:prSet/>
      <dgm:spPr/>
      <dgm:t>
        <a:bodyPr/>
        <a:lstStyle/>
        <a:p>
          <a:endParaRPr lang="en-US"/>
        </a:p>
      </dgm:t>
    </dgm:pt>
    <dgm:pt modelId="{FD3D52AE-EE94-4600-92E2-DD1DFC5A12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Strategic direction in offering professional services to meet challenging society needs</a:t>
          </a:r>
        </a:p>
      </dgm:t>
    </dgm:pt>
    <dgm:pt modelId="{D24FDA26-5C65-43A2-ABD0-E151C8771A5E}" type="parTrans" cxnId="{7CBF3E22-B3F2-4575-BA38-5A786F2CD90C}">
      <dgm:prSet/>
      <dgm:spPr/>
      <dgm:t>
        <a:bodyPr/>
        <a:lstStyle/>
        <a:p>
          <a:endParaRPr lang="en-US"/>
        </a:p>
      </dgm:t>
    </dgm:pt>
    <dgm:pt modelId="{65324673-0B61-45CC-9896-365FB16A0FA6}" type="sibTrans" cxnId="{7CBF3E22-B3F2-4575-BA38-5A786F2CD90C}">
      <dgm:prSet/>
      <dgm:spPr/>
      <dgm:t>
        <a:bodyPr/>
        <a:lstStyle/>
        <a:p>
          <a:endParaRPr lang="en-US"/>
        </a:p>
      </dgm:t>
    </dgm:pt>
    <dgm:pt modelId="{49208415-80B7-460B-94A3-DDBA62961C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Enhancing research engagement and training in research methods</a:t>
          </a:r>
        </a:p>
      </dgm:t>
    </dgm:pt>
    <dgm:pt modelId="{2822FE59-2A9B-46EE-ACFC-1565D6F1F307}" type="parTrans" cxnId="{74DC5A6B-D304-44E5-BEB7-8AC62A7BD49D}">
      <dgm:prSet/>
      <dgm:spPr/>
      <dgm:t>
        <a:bodyPr/>
        <a:lstStyle/>
        <a:p>
          <a:endParaRPr lang="en-US"/>
        </a:p>
      </dgm:t>
    </dgm:pt>
    <dgm:pt modelId="{28B86909-D545-4514-87D9-86C13E75650E}" type="sibTrans" cxnId="{74DC5A6B-D304-44E5-BEB7-8AC62A7BD49D}">
      <dgm:prSet/>
      <dgm:spPr/>
      <dgm:t>
        <a:bodyPr/>
        <a:lstStyle/>
        <a:p>
          <a:endParaRPr lang="en-US"/>
        </a:p>
      </dgm:t>
    </dgm:pt>
    <dgm:pt modelId="{612A8FE5-826F-41AD-B57A-AF5E9631EC61}" type="pres">
      <dgm:prSet presAssocID="{A8FB3528-FC67-4CB6-B831-379BD0EAB547}" presName="root" presStyleCnt="0">
        <dgm:presLayoutVars>
          <dgm:dir/>
          <dgm:resizeHandles val="exact"/>
        </dgm:presLayoutVars>
      </dgm:prSet>
      <dgm:spPr/>
    </dgm:pt>
    <dgm:pt modelId="{170D90EB-5AF5-483B-9DE4-F89C0B542248}" type="pres">
      <dgm:prSet presAssocID="{B2DDAC83-56FD-4A48-8684-C0252CF3E61F}" presName="compNode" presStyleCnt="0"/>
      <dgm:spPr/>
    </dgm:pt>
    <dgm:pt modelId="{A00B1CD1-8006-4BB1-BCC3-151CC8B0CFB6}" type="pres">
      <dgm:prSet presAssocID="{B2DDAC83-56FD-4A48-8684-C0252CF3E61F}" presName="bgRect" presStyleLbl="bgShp" presStyleIdx="0" presStyleCnt="3"/>
      <dgm:spPr/>
    </dgm:pt>
    <dgm:pt modelId="{7B53C6A3-B6EC-4F95-9A65-3943F9418D3D}" type="pres">
      <dgm:prSet presAssocID="{B2DDAC83-56FD-4A48-8684-C0252CF3E61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F4D53AE-3371-4C1E-B255-676008387280}" type="pres">
      <dgm:prSet presAssocID="{B2DDAC83-56FD-4A48-8684-C0252CF3E61F}" presName="spaceRect" presStyleCnt="0"/>
      <dgm:spPr/>
    </dgm:pt>
    <dgm:pt modelId="{92EAF84A-FAF5-4B59-85C3-9E79CD5F978E}" type="pres">
      <dgm:prSet presAssocID="{B2DDAC83-56FD-4A48-8684-C0252CF3E61F}" presName="parTx" presStyleLbl="revTx" presStyleIdx="0" presStyleCnt="4">
        <dgm:presLayoutVars>
          <dgm:chMax val="0"/>
          <dgm:chPref val="0"/>
        </dgm:presLayoutVars>
      </dgm:prSet>
      <dgm:spPr/>
    </dgm:pt>
    <dgm:pt modelId="{710380D8-ECC2-4912-9B86-97E4E97B795C}" type="pres">
      <dgm:prSet presAssocID="{6B458CD3-C3AE-4ABB-A048-346D8B6D697C}" presName="sibTrans" presStyleCnt="0"/>
      <dgm:spPr/>
    </dgm:pt>
    <dgm:pt modelId="{8A945E39-9242-424F-870D-20E9330908BD}" type="pres">
      <dgm:prSet presAssocID="{D308B48F-449D-411C-AA11-F34744094BB1}" presName="compNode" presStyleCnt="0"/>
      <dgm:spPr/>
    </dgm:pt>
    <dgm:pt modelId="{4452F75D-D401-4FD0-87F3-DEC11BA6C3CB}" type="pres">
      <dgm:prSet presAssocID="{D308B48F-449D-411C-AA11-F34744094BB1}" presName="bgRect" presStyleLbl="bgShp" presStyleIdx="1" presStyleCnt="3"/>
      <dgm:spPr/>
    </dgm:pt>
    <dgm:pt modelId="{A0D8612D-0263-4FD8-8F3B-A325BB9B1411}" type="pres">
      <dgm:prSet presAssocID="{D308B48F-449D-411C-AA11-F34744094BB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CE4EBBD5-0FDA-4578-9965-F181DEFC9F81}" type="pres">
      <dgm:prSet presAssocID="{D308B48F-449D-411C-AA11-F34744094BB1}" presName="spaceRect" presStyleCnt="0"/>
      <dgm:spPr/>
    </dgm:pt>
    <dgm:pt modelId="{111CF5F9-A90A-4C90-9414-4DB7824E3CAC}" type="pres">
      <dgm:prSet presAssocID="{D308B48F-449D-411C-AA11-F34744094BB1}" presName="parTx" presStyleLbl="revTx" presStyleIdx="1" presStyleCnt="4">
        <dgm:presLayoutVars>
          <dgm:chMax val="0"/>
          <dgm:chPref val="0"/>
        </dgm:presLayoutVars>
      </dgm:prSet>
      <dgm:spPr/>
    </dgm:pt>
    <dgm:pt modelId="{2B20E1FB-9F75-49A7-B3EA-C82C659E4CB5}" type="pres">
      <dgm:prSet presAssocID="{0FBE9735-E141-4179-B163-85D27EE3DEA5}" presName="sibTrans" presStyleCnt="0"/>
      <dgm:spPr/>
    </dgm:pt>
    <dgm:pt modelId="{3F84839D-9CC7-468B-B425-801087330F14}" type="pres">
      <dgm:prSet presAssocID="{0D9DCA31-AC1B-456A-BF9F-5DF641337C02}" presName="compNode" presStyleCnt="0"/>
      <dgm:spPr/>
    </dgm:pt>
    <dgm:pt modelId="{0F2B8344-BFCD-4D2F-8A17-64ABFB0B61FB}" type="pres">
      <dgm:prSet presAssocID="{0D9DCA31-AC1B-456A-BF9F-5DF641337C02}" presName="bgRect" presStyleLbl="bgShp" presStyleIdx="2" presStyleCnt="3"/>
      <dgm:spPr/>
    </dgm:pt>
    <dgm:pt modelId="{505AF518-A8AC-416C-B4FC-1C17EECBBC76}" type="pres">
      <dgm:prSet presAssocID="{0D9DCA31-AC1B-456A-BF9F-5DF641337C0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DAB06DD-CF02-4015-9BBC-FB7B651BD4EA}" type="pres">
      <dgm:prSet presAssocID="{0D9DCA31-AC1B-456A-BF9F-5DF641337C02}" presName="spaceRect" presStyleCnt="0"/>
      <dgm:spPr/>
    </dgm:pt>
    <dgm:pt modelId="{817E5BD2-FB6C-4635-8925-2884F67D18A6}" type="pres">
      <dgm:prSet presAssocID="{0D9DCA31-AC1B-456A-BF9F-5DF641337C02}" presName="parTx" presStyleLbl="revTx" presStyleIdx="2" presStyleCnt="4">
        <dgm:presLayoutVars>
          <dgm:chMax val="0"/>
          <dgm:chPref val="0"/>
        </dgm:presLayoutVars>
      </dgm:prSet>
      <dgm:spPr/>
    </dgm:pt>
    <dgm:pt modelId="{90AF8BB6-6ECB-44F6-BA14-072E2C5471C5}" type="pres">
      <dgm:prSet presAssocID="{0D9DCA31-AC1B-456A-BF9F-5DF641337C02}" presName="desTx" presStyleLbl="revTx" presStyleIdx="3" presStyleCnt="4">
        <dgm:presLayoutVars/>
      </dgm:prSet>
      <dgm:spPr/>
    </dgm:pt>
  </dgm:ptLst>
  <dgm:cxnLst>
    <dgm:cxn modelId="{C18BB512-48CB-4F61-9645-D0DE36132DEA}" srcId="{A8FB3528-FC67-4CB6-B831-379BD0EAB547}" destId="{D308B48F-449D-411C-AA11-F34744094BB1}" srcOrd="1" destOrd="0" parTransId="{7AEF71BC-BDF4-4E1A-8C62-F378AF4A7E9D}" sibTransId="{0FBE9735-E141-4179-B163-85D27EE3DEA5}"/>
    <dgm:cxn modelId="{7CBF3E22-B3F2-4575-BA38-5A786F2CD90C}" srcId="{0D9DCA31-AC1B-456A-BF9F-5DF641337C02}" destId="{FD3D52AE-EE94-4600-92E2-DD1DFC5A12FB}" srcOrd="2" destOrd="0" parTransId="{D24FDA26-5C65-43A2-ABD0-E151C8771A5E}" sibTransId="{65324673-0B61-45CC-9896-365FB16A0FA6}"/>
    <dgm:cxn modelId="{CAB70724-223C-4223-A4CB-F05581F2C99D}" type="presOf" srcId="{49208415-80B7-460B-94A3-DDBA62961C51}" destId="{90AF8BB6-6ECB-44F6-BA14-072E2C5471C5}" srcOrd="0" destOrd="3" presId="urn:microsoft.com/office/officeart/2018/2/layout/IconVerticalSolidList"/>
    <dgm:cxn modelId="{0F4DFC27-B86C-44A8-A6BE-F384A7BA2BEA}" type="presOf" srcId="{B2DDAC83-56FD-4A48-8684-C0252CF3E61F}" destId="{92EAF84A-FAF5-4B59-85C3-9E79CD5F978E}" srcOrd="0" destOrd="0" presId="urn:microsoft.com/office/officeart/2018/2/layout/IconVerticalSolidList"/>
    <dgm:cxn modelId="{6EFE423D-DE95-40BE-AE94-AC9A62F6EA13}" type="presOf" srcId="{D308B48F-449D-411C-AA11-F34744094BB1}" destId="{111CF5F9-A90A-4C90-9414-4DB7824E3CAC}" srcOrd="0" destOrd="0" presId="urn:microsoft.com/office/officeart/2018/2/layout/IconVerticalSolidList"/>
    <dgm:cxn modelId="{86539E3E-62F9-48A7-9C28-48F81BDBE307}" srcId="{A8FB3528-FC67-4CB6-B831-379BD0EAB547}" destId="{0D9DCA31-AC1B-456A-BF9F-5DF641337C02}" srcOrd="2" destOrd="0" parTransId="{AC80F8D7-29D3-4EA3-87B1-D47F63859C1B}" sibTransId="{A6089161-5AC9-46A6-A175-88574203CF43}"/>
    <dgm:cxn modelId="{CB4F3769-DD02-4341-8BD4-90754B24F473}" srcId="{A8FB3528-FC67-4CB6-B831-379BD0EAB547}" destId="{B2DDAC83-56FD-4A48-8684-C0252CF3E61F}" srcOrd="0" destOrd="0" parTransId="{ABB3BE71-0F7C-44CF-9834-5E6C4473BB2E}" sibTransId="{6B458CD3-C3AE-4ABB-A048-346D8B6D697C}"/>
    <dgm:cxn modelId="{74DC5A6B-D304-44E5-BEB7-8AC62A7BD49D}" srcId="{0D9DCA31-AC1B-456A-BF9F-5DF641337C02}" destId="{49208415-80B7-460B-94A3-DDBA62961C51}" srcOrd="3" destOrd="0" parTransId="{2822FE59-2A9B-46EE-ACFC-1565D6F1F307}" sibTransId="{28B86909-D545-4514-87D9-86C13E75650E}"/>
    <dgm:cxn modelId="{BA28554C-F767-4253-AEFE-22830A7CC006}" srcId="{0D9DCA31-AC1B-456A-BF9F-5DF641337C02}" destId="{A393228F-3335-4170-BDCB-9BEF71D3DC08}" srcOrd="1" destOrd="0" parTransId="{B1ABFC28-B090-4C0B-BF70-C46379A12897}" sibTransId="{7EE101D8-0209-4E4B-A04B-51B0AE2476E3}"/>
    <dgm:cxn modelId="{642FE978-B7B5-486C-BE8A-4EAEB85604CE}" type="presOf" srcId="{A8FB3528-FC67-4CB6-B831-379BD0EAB547}" destId="{612A8FE5-826F-41AD-B57A-AF5E9631EC61}" srcOrd="0" destOrd="0" presId="urn:microsoft.com/office/officeart/2018/2/layout/IconVerticalSolidList"/>
    <dgm:cxn modelId="{84915B7E-3946-44AC-8636-E0337ABC28B2}" type="presOf" srcId="{3C8121EB-1E07-44D9-B830-0D1B93DE6B79}" destId="{90AF8BB6-6ECB-44F6-BA14-072E2C5471C5}" srcOrd="0" destOrd="0" presId="urn:microsoft.com/office/officeart/2018/2/layout/IconVerticalSolidList"/>
    <dgm:cxn modelId="{64039D83-2AC4-4D05-A19C-5C36B4FBCB75}" type="presOf" srcId="{0D9DCA31-AC1B-456A-BF9F-5DF641337C02}" destId="{817E5BD2-FB6C-4635-8925-2884F67D18A6}" srcOrd="0" destOrd="0" presId="urn:microsoft.com/office/officeart/2018/2/layout/IconVerticalSolidList"/>
    <dgm:cxn modelId="{030B0CCC-A3CE-4FEE-9212-3507B2B33C46}" srcId="{0D9DCA31-AC1B-456A-BF9F-5DF641337C02}" destId="{3C8121EB-1E07-44D9-B830-0D1B93DE6B79}" srcOrd="0" destOrd="0" parTransId="{70E6B6A6-DFBB-45B6-8CF5-62D1FFB7F415}" sibTransId="{A2E17E00-B3A9-4A37-AF63-90F18A22BBCD}"/>
    <dgm:cxn modelId="{964B55F3-99A6-4CAE-A04D-A22C749863C2}" type="presOf" srcId="{A393228F-3335-4170-BDCB-9BEF71D3DC08}" destId="{90AF8BB6-6ECB-44F6-BA14-072E2C5471C5}" srcOrd="0" destOrd="1" presId="urn:microsoft.com/office/officeart/2018/2/layout/IconVerticalSolidList"/>
    <dgm:cxn modelId="{67C463F9-B427-45A5-91EB-3C3FCEC9AE3E}" type="presOf" srcId="{FD3D52AE-EE94-4600-92E2-DD1DFC5A12FB}" destId="{90AF8BB6-6ECB-44F6-BA14-072E2C5471C5}" srcOrd="0" destOrd="2" presId="urn:microsoft.com/office/officeart/2018/2/layout/IconVerticalSolidList"/>
    <dgm:cxn modelId="{A80B2C82-6BED-42A9-8498-68BF786BF928}" type="presParOf" srcId="{612A8FE5-826F-41AD-B57A-AF5E9631EC61}" destId="{170D90EB-5AF5-483B-9DE4-F89C0B542248}" srcOrd="0" destOrd="0" presId="urn:microsoft.com/office/officeart/2018/2/layout/IconVerticalSolidList"/>
    <dgm:cxn modelId="{AE0C377A-69E7-47A6-8309-4B0C7950B803}" type="presParOf" srcId="{170D90EB-5AF5-483B-9DE4-F89C0B542248}" destId="{A00B1CD1-8006-4BB1-BCC3-151CC8B0CFB6}" srcOrd="0" destOrd="0" presId="urn:microsoft.com/office/officeart/2018/2/layout/IconVerticalSolidList"/>
    <dgm:cxn modelId="{98B258B9-D90C-434A-916A-B6DB71E5E0F2}" type="presParOf" srcId="{170D90EB-5AF5-483B-9DE4-F89C0B542248}" destId="{7B53C6A3-B6EC-4F95-9A65-3943F9418D3D}" srcOrd="1" destOrd="0" presId="urn:microsoft.com/office/officeart/2018/2/layout/IconVerticalSolidList"/>
    <dgm:cxn modelId="{E22DBF4E-5E93-4270-ACE0-A73312A66CCE}" type="presParOf" srcId="{170D90EB-5AF5-483B-9DE4-F89C0B542248}" destId="{0F4D53AE-3371-4C1E-B255-676008387280}" srcOrd="2" destOrd="0" presId="urn:microsoft.com/office/officeart/2018/2/layout/IconVerticalSolidList"/>
    <dgm:cxn modelId="{6D5D403E-C8BE-4D57-9A9B-842AEE99E302}" type="presParOf" srcId="{170D90EB-5AF5-483B-9DE4-F89C0B542248}" destId="{92EAF84A-FAF5-4B59-85C3-9E79CD5F978E}" srcOrd="3" destOrd="0" presId="urn:microsoft.com/office/officeart/2018/2/layout/IconVerticalSolidList"/>
    <dgm:cxn modelId="{1C39AF6F-C2A1-42CF-8978-D32F05B62484}" type="presParOf" srcId="{612A8FE5-826F-41AD-B57A-AF5E9631EC61}" destId="{710380D8-ECC2-4912-9B86-97E4E97B795C}" srcOrd="1" destOrd="0" presId="urn:microsoft.com/office/officeart/2018/2/layout/IconVerticalSolidList"/>
    <dgm:cxn modelId="{F894C4CB-53F4-450E-8BE0-AFDDE2C178C5}" type="presParOf" srcId="{612A8FE5-826F-41AD-B57A-AF5E9631EC61}" destId="{8A945E39-9242-424F-870D-20E9330908BD}" srcOrd="2" destOrd="0" presId="urn:microsoft.com/office/officeart/2018/2/layout/IconVerticalSolidList"/>
    <dgm:cxn modelId="{6A481766-CE88-46EC-8E2C-2C2286EECE96}" type="presParOf" srcId="{8A945E39-9242-424F-870D-20E9330908BD}" destId="{4452F75D-D401-4FD0-87F3-DEC11BA6C3CB}" srcOrd="0" destOrd="0" presId="urn:microsoft.com/office/officeart/2018/2/layout/IconVerticalSolidList"/>
    <dgm:cxn modelId="{D64D8FC7-8869-4BF3-A005-9183D8ED41B9}" type="presParOf" srcId="{8A945E39-9242-424F-870D-20E9330908BD}" destId="{A0D8612D-0263-4FD8-8F3B-A325BB9B1411}" srcOrd="1" destOrd="0" presId="urn:microsoft.com/office/officeart/2018/2/layout/IconVerticalSolidList"/>
    <dgm:cxn modelId="{0031B4CD-EBAF-4745-BBB6-C757C1B259C8}" type="presParOf" srcId="{8A945E39-9242-424F-870D-20E9330908BD}" destId="{CE4EBBD5-0FDA-4578-9965-F181DEFC9F81}" srcOrd="2" destOrd="0" presId="urn:microsoft.com/office/officeart/2018/2/layout/IconVerticalSolidList"/>
    <dgm:cxn modelId="{36EA4020-A171-4660-AB1E-80B476236F74}" type="presParOf" srcId="{8A945E39-9242-424F-870D-20E9330908BD}" destId="{111CF5F9-A90A-4C90-9414-4DB7824E3CAC}" srcOrd="3" destOrd="0" presId="urn:microsoft.com/office/officeart/2018/2/layout/IconVerticalSolidList"/>
    <dgm:cxn modelId="{8DD07EF8-1808-4F47-A2BC-8F55FCA06337}" type="presParOf" srcId="{612A8FE5-826F-41AD-B57A-AF5E9631EC61}" destId="{2B20E1FB-9F75-49A7-B3EA-C82C659E4CB5}" srcOrd="3" destOrd="0" presId="urn:microsoft.com/office/officeart/2018/2/layout/IconVerticalSolidList"/>
    <dgm:cxn modelId="{4840BEFB-94C3-40BA-8078-1B180DBCE092}" type="presParOf" srcId="{612A8FE5-826F-41AD-B57A-AF5E9631EC61}" destId="{3F84839D-9CC7-468B-B425-801087330F14}" srcOrd="4" destOrd="0" presId="urn:microsoft.com/office/officeart/2018/2/layout/IconVerticalSolidList"/>
    <dgm:cxn modelId="{F7C70CD4-E781-462E-93B3-63B164BCCF09}" type="presParOf" srcId="{3F84839D-9CC7-468B-B425-801087330F14}" destId="{0F2B8344-BFCD-4D2F-8A17-64ABFB0B61FB}" srcOrd="0" destOrd="0" presId="urn:microsoft.com/office/officeart/2018/2/layout/IconVerticalSolidList"/>
    <dgm:cxn modelId="{40F4D32B-833E-4475-97DE-084E8BA3037C}" type="presParOf" srcId="{3F84839D-9CC7-468B-B425-801087330F14}" destId="{505AF518-A8AC-416C-B4FC-1C17EECBBC76}" srcOrd="1" destOrd="0" presId="urn:microsoft.com/office/officeart/2018/2/layout/IconVerticalSolidList"/>
    <dgm:cxn modelId="{5338B994-38EB-4EEB-81E6-ADEDC002615B}" type="presParOf" srcId="{3F84839D-9CC7-468B-B425-801087330F14}" destId="{0DAB06DD-CF02-4015-9BBC-FB7B651BD4EA}" srcOrd="2" destOrd="0" presId="urn:microsoft.com/office/officeart/2018/2/layout/IconVerticalSolidList"/>
    <dgm:cxn modelId="{7FDD76DD-A054-4A5B-BC65-A94A515BDDF9}" type="presParOf" srcId="{3F84839D-9CC7-468B-B425-801087330F14}" destId="{817E5BD2-FB6C-4635-8925-2884F67D18A6}" srcOrd="3" destOrd="0" presId="urn:microsoft.com/office/officeart/2018/2/layout/IconVerticalSolidList"/>
    <dgm:cxn modelId="{A0A5ED97-B725-467A-9BC0-DEB8225C3B5A}" type="presParOf" srcId="{3F84839D-9CC7-468B-B425-801087330F14}" destId="{90AF8BB6-6ECB-44F6-BA14-072E2C5471C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9B3D49-CE93-42CA-BD21-5D920408790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1A50B24-4971-4627-B3C1-B9B91A6EC240}">
      <dgm:prSet/>
      <dgm:spPr/>
      <dgm:t>
        <a:bodyPr/>
        <a:lstStyle/>
        <a:p>
          <a:r>
            <a:rPr lang="en-US"/>
            <a:t>Has six strategic objectives including:</a:t>
          </a:r>
        </a:p>
      </dgm:t>
    </dgm:pt>
    <dgm:pt modelId="{4A757333-B892-421A-8DBE-748B1926ABDC}" type="parTrans" cxnId="{834F5F45-1D73-4379-BD4A-42F90EEC0853}">
      <dgm:prSet/>
      <dgm:spPr/>
      <dgm:t>
        <a:bodyPr/>
        <a:lstStyle/>
        <a:p>
          <a:endParaRPr lang="en-US"/>
        </a:p>
      </dgm:t>
    </dgm:pt>
    <dgm:pt modelId="{2BEA4EDA-3B8B-430C-9718-7402EBC33C11}" type="sibTrans" cxnId="{834F5F45-1D73-4379-BD4A-42F90EEC0853}">
      <dgm:prSet/>
      <dgm:spPr/>
      <dgm:t>
        <a:bodyPr/>
        <a:lstStyle/>
        <a:p>
          <a:endParaRPr lang="en-US"/>
        </a:p>
      </dgm:t>
    </dgm:pt>
    <dgm:pt modelId="{B3166B91-2484-4EE5-AE84-FA203271D86A}">
      <dgm:prSet/>
      <dgm:spPr/>
      <dgm:t>
        <a:bodyPr/>
        <a:lstStyle/>
        <a:p>
          <a:r>
            <a:rPr lang="en-US" dirty="0"/>
            <a:t>1.Governance</a:t>
          </a:r>
        </a:p>
      </dgm:t>
    </dgm:pt>
    <dgm:pt modelId="{99321CC2-0488-45AD-B1C6-1E5059FCFD27}" type="parTrans" cxnId="{7BF1A2D2-9361-4438-895A-6FC30B7B0CF2}">
      <dgm:prSet/>
      <dgm:spPr/>
      <dgm:t>
        <a:bodyPr/>
        <a:lstStyle/>
        <a:p>
          <a:endParaRPr lang="en-US"/>
        </a:p>
      </dgm:t>
    </dgm:pt>
    <dgm:pt modelId="{86628D7D-4CD8-4957-8BB3-88E4AA339588}" type="sibTrans" cxnId="{7BF1A2D2-9361-4438-895A-6FC30B7B0CF2}">
      <dgm:prSet/>
      <dgm:spPr/>
      <dgm:t>
        <a:bodyPr/>
        <a:lstStyle/>
        <a:p>
          <a:endParaRPr lang="en-US"/>
        </a:p>
      </dgm:t>
    </dgm:pt>
    <dgm:pt modelId="{F6331512-7D09-44F5-A65C-CCAA5FD3CF2A}">
      <dgm:prSet/>
      <dgm:spPr/>
      <dgm:t>
        <a:bodyPr/>
        <a:lstStyle/>
        <a:p>
          <a:r>
            <a:rPr lang="en-US" dirty="0"/>
            <a:t>2. Human resources management and development</a:t>
          </a:r>
        </a:p>
      </dgm:t>
    </dgm:pt>
    <dgm:pt modelId="{7D14AD46-D718-4EA5-A073-936A183B6E00}" type="parTrans" cxnId="{79251E33-D7CD-4D9E-A54B-491438AB00C0}">
      <dgm:prSet/>
      <dgm:spPr/>
      <dgm:t>
        <a:bodyPr/>
        <a:lstStyle/>
        <a:p>
          <a:endParaRPr lang="en-US"/>
        </a:p>
      </dgm:t>
    </dgm:pt>
    <dgm:pt modelId="{430B7A78-DE08-494A-BA31-2BB2AA10B88C}" type="sibTrans" cxnId="{79251E33-D7CD-4D9E-A54B-491438AB00C0}">
      <dgm:prSet/>
      <dgm:spPr/>
      <dgm:t>
        <a:bodyPr/>
        <a:lstStyle/>
        <a:p>
          <a:endParaRPr lang="en-US"/>
        </a:p>
      </dgm:t>
    </dgm:pt>
    <dgm:pt modelId="{9462B0E4-DA77-4DDC-97B7-2B64B15DD366}">
      <dgm:prSet/>
      <dgm:spPr/>
      <dgm:t>
        <a:bodyPr/>
        <a:lstStyle/>
        <a:p>
          <a:r>
            <a:rPr lang="en-US" dirty="0"/>
            <a:t>3. Inclusive teaching and learning</a:t>
          </a:r>
        </a:p>
      </dgm:t>
    </dgm:pt>
    <dgm:pt modelId="{C42A58D8-6A43-471F-A670-75C7CEB69356}" type="parTrans" cxnId="{04CC5C31-B209-4AFA-8559-EE2CA240C579}">
      <dgm:prSet/>
      <dgm:spPr/>
      <dgm:t>
        <a:bodyPr/>
        <a:lstStyle/>
        <a:p>
          <a:endParaRPr lang="en-US"/>
        </a:p>
      </dgm:t>
    </dgm:pt>
    <dgm:pt modelId="{7C789FA5-B29E-468B-A234-3C2508C933D9}" type="sibTrans" cxnId="{04CC5C31-B209-4AFA-8559-EE2CA240C579}">
      <dgm:prSet/>
      <dgm:spPr/>
      <dgm:t>
        <a:bodyPr/>
        <a:lstStyle/>
        <a:p>
          <a:endParaRPr lang="en-US"/>
        </a:p>
      </dgm:t>
    </dgm:pt>
    <dgm:pt modelId="{E0244DAF-BD9A-4A81-A840-8A15A5DDAB4D}">
      <dgm:prSet/>
      <dgm:spPr/>
      <dgm:t>
        <a:bodyPr/>
        <a:lstStyle/>
        <a:p>
          <a:r>
            <a:rPr lang="en-US" dirty="0"/>
            <a:t>4. Infrastructure development</a:t>
          </a:r>
        </a:p>
      </dgm:t>
    </dgm:pt>
    <dgm:pt modelId="{A45616C3-00AE-43BA-A270-D36F84120C62}" type="parTrans" cxnId="{7E8EC431-C27C-47D8-A683-C6DAA2C68C52}">
      <dgm:prSet/>
      <dgm:spPr/>
      <dgm:t>
        <a:bodyPr/>
        <a:lstStyle/>
        <a:p>
          <a:endParaRPr lang="en-US"/>
        </a:p>
      </dgm:t>
    </dgm:pt>
    <dgm:pt modelId="{4BE6C83C-A811-453D-9C72-518E80DAB1C4}" type="sibTrans" cxnId="{7E8EC431-C27C-47D8-A683-C6DAA2C68C52}">
      <dgm:prSet/>
      <dgm:spPr/>
      <dgm:t>
        <a:bodyPr/>
        <a:lstStyle/>
        <a:p>
          <a:endParaRPr lang="en-US"/>
        </a:p>
      </dgm:t>
    </dgm:pt>
    <dgm:pt modelId="{F5A95B0D-14D9-4582-9D58-CFED30E64560}">
      <dgm:prSet/>
      <dgm:spPr/>
      <dgm:t>
        <a:bodyPr/>
        <a:lstStyle/>
        <a:p>
          <a:r>
            <a:rPr lang="en-US" dirty="0"/>
            <a:t>5. Research, consultancy and innovation</a:t>
          </a:r>
        </a:p>
      </dgm:t>
    </dgm:pt>
    <dgm:pt modelId="{5E45F2A7-CF89-4666-B662-BF272ACF436A}" type="parTrans" cxnId="{848DA8D1-1663-4C99-A4F3-F9D525EE774A}">
      <dgm:prSet/>
      <dgm:spPr/>
      <dgm:t>
        <a:bodyPr/>
        <a:lstStyle/>
        <a:p>
          <a:endParaRPr lang="en-US"/>
        </a:p>
      </dgm:t>
    </dgm:pt>
    <dgm:pt modelId="{4AAEAB74-E617-4381-B802-FF955B538242}" type="sibTrans" cxnId="{848DA8D1-1663-4C99-A4F3-F9D525EE774A}">
      <dgm:prSet/>
      <dgm:spPr/>
      <dgm:t>
        <a:bodyPr/>
        <a:lstStyle/>
        <a:p>
          <a:endParaRPr lang="en-US"/>
        </a:p>
      </dgm:t>
    </dgm:pt>
    <dgm:pt modelId="{D1BEB4FD-A288-4036-B581-402022C2A3F8}">
      <dgm:prSet/>
      <dgm:spPr/>
      <dgm:t>
        <a:bodyPr/>
        <a:lstStyle/>
        <a:p>
          <a:r>
            <a:rPr lang="en-US" dirty="0"/>
            <a:t>6. Finance, planning, procurement and audit</a:t>
          </a:r>
        </a:p>
      </dgm:t>
    </dgm:pt>
    <dgm:pt modelId="{F743E6D3-8484-4FE2-B318-7BB4CC8D49A5}" type="parTrans" cxnId="{29A37A19-A96E-47D3-8E59-35BACFD9B62B}">
      <dgm:prSet/>
      <dgm:spPr/>
      <dgm:t>
        <a:bodyPr/>
        <a:lstStyle/>
        <a:p>
          <a:endParaRPr lang="en-US"/>
        </a:p>
      </dgm:t>
    </dgm:pt>
    <dgm:pt modelId="{16E2E3DA-F939-4CC5-A38D-871D8072B6CE}" type="sibTrans" cxnId="{29A37A19-A96E-47D3-8E59-35BACFD9B62B}">
      <dgm:prSet/>
      <dgm:spPr/>
      <dgm:t>
        <a:bodyPr/>
        <a:lstStyle/>
        <a:p>
          <a:endParaRPr lang="en-US"/>
        </a:p>
      </dgm:t>
    </dgm:pt>
    <dgm:pt modelId="{6AC96F98-854A-455A-B7F6-43E5E6EBE003}" type="pres">
      <dgm:prSet presAssocID="{269B3D49-CE93-42CA-BD21-5D920408790E}" presName="linear" presStyleCnt="0">
        <dgm:presLayoutVars>
          <dgm:animLvl val="lvl"/>
          <dgm:resizeHandles val="exact"/>
        </dgm:presLayoutVars>
      </dgm:prSet>
      <dgm:spPr/>
    </dgm:pt>
    <dgm:pt modelId="{EFB32906-982D-45B0-BD8A-D4E32F4C8D17}" type="pres">
      <dgm:prSet presAssocID="{11A50B24-4971-4627-B3C1-B9B91A6EC24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953F85C-8DC2-4A28-BBB5-37334AB09D0D}" type="pres">
      <dgm:prSet presAssocID="{2BEA4EDA-3B8B-430C-9718-7402EBC33C11}" presName="spacer" presStyleCnt="0"/>
      <dgm:spPr/>
    </dgm:pt>
    <dgm:pt modelId="{7ADD2428-855F-4672-918F-96DFF92773FB}" type="pres">
      <dgm:prSet presAssocID="{B3166B91-2484-4EE5-AE84-FA203271D86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BA428C3-4003-4AA7-A148-5F86CE1E27A0}" type="pres">
      <dgm:prSet presAssocID="{86628D7D-4CD8-4957-8BB3-88E4AA339588}" presName="spacer" presStyleCnt="0"/>
      <dgm:spPr/>
    </dgm:pt>
    <dgm:pt modelId="{3CA0DA9D-0B69-4AE4-9D21-82BC8AED46D7}" type="pres">
      <dgm:prSet presAssocID="{F6331512-7D09-44F5-A65C-CCAA5FD3CF2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F150753-59C5-49C6-AC46-19A0B6E7602A}" type="pres">
      <dgm:prSet presAssocID="{430B7A78-DE08-494A-BA31-2BB2AA10B88C}" presName="spacer" presStyleCnt="0"/>
      <dgm:spPr/>
    </dgm:pt>
    <dgm:pt modelId="{0210E2F1-2E90-419B-8BE0-94004C1A0B41}" type="pres">
      <dgm:prSet presAssocID="{9462B0E4-DA77-4DDC-97B7-2B64B15DD36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748655B-A37A-4317-83CD-74A7A1DEADCB}" type="pres">
      <dgm:prSet presAssocID="{7C789FA5-B29E-468B-A234-3C2508C933D9}" presName="spacer" presStyleCnt="0"/>
      <dgm:spPr/>
    </dgm:pt>
    <dgm:pt modelId="{BA553081-3DB2-4BA6-8A08-9116E571EF8B}" type="pres">
      <dgm:prSet presAssocID="{E0244DAF-BD9A-4A81-A840-8A15A5DDAB4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5114392-7AC8-4CC1-88FA-C429495DC57D}" type="pres">
      <dgm:prSet presAssocID="{4BE6C83C-A811-453D-9C72-518E80DAB1C4}" presName="spacer" presStyleCnt="0"/>
      <dgm:spPr/>
    </dgm:pt>
    <dgm:pt modelId="{DE2FE2C6-7541-47E6-B328-401586718FD1}" type="pres">
      <dgm:prSet presAssocID="{F5A95B0D-14D9-4582-9D58-CFED30E6456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B60333C-EF7F-4704-B7AF-BB70E085D277}" type="pres">
      <dgm:prSet presAssocID="{4AAEAB74-E617-4381-B802-FF955B538242}" presName="spacer" presStyleCnt="0"/>
      <dgm:spPr/>
    </dgm:pt>
    <dgm:pt modelId="{E038AE5C-C46D-42B9-BD8F-15BF5866DC82}" type="pres">
      <dgm:prSet presAssocID="{D1BEB4FD-A288-4036-B581-402022C2A3F8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9A37A19-A96E-47D3-8E59-35BACFD9B62B}" srcId="{269B3D49-CE93-42CA-BD21-5D920408790E}" destId="{D1BEB4FD-A288-4036-B581-402022C2A3F8}" srcOrd="6" destOrd="0" parTransId="{F743E6D3-8484-4FE2-B318-7BB4CC8D49A5}" sibTransId="{16E2E3DA-F939-4CC5-A38D-871D8072B6CE}"/>
    <dgm:cxn modelId="{04CC5C31-B209-4AFA-8559-EE2CA240C579}" srcId="{269B3D49-CE93-42CA-BD21-5D920408790E}" destId="{9462B0E4-DA77-4DDC-97B7-2B64B15DD366}" srcOrd="3" destOrd="0" parTransId="{C42A58D8-6A43-471F-A670-75C7CEB69356}" sibTransId="{7C789FA5-B29E-468B-A234-3C2508C933D9}"/>
    <dgm:cxn modelId="{7E8EC431-C27C-47D8-A683-C6DAA2C68C52}" srcId="{269B3D49-CE93-42CA-BD21-5D920408790E}" destId="{E0244DAF-BD9A-4A81-A840-8A15A5DDAB4D}" srcOrd="4" destOrd="0" parTransId="{A45616C3-00AE-43BA-A270-D36F84120C62}" sibTransId="{4BE6C83C-A811-453D-9C72-518E80DAB1C4}"/>
    <dgm:cxn modelId="{79251E33-D7CD-4D9E-A54B-491438AB00C0}" srcId="{269B3D49-CE93-42CA-BD21-5D920408790E}" destId="{F6331512-7D09-44F5-A65C-CCAA5FD3CF2A}" srcOrd="2" destOrd="0" parTransId="{7D14AD46-D718-4EA5-A073-936A183B6E00}" sibTransId="{430B7A78-DE08-494A-BA31-2BB2AA10B88C}"/>
    <dgm:cxn modelId="{A05BF037-5DD1-408A-B7D8-69B5BF9F32BD}" type="presOf" srcId="{269B3D49-CE93-42CA-BD21-5D920408790E}" destId="{6AC96F98-854A-455A-B7F6-43E5E6EBE003}" srcOrd="0" destOrd="0" presId="urn:microsoft.com/office/officeart/2005/8/layout/vList2"/>
    <dgm:cxn modelId="{834F5F45-1D73-4379-BD4A-42F90EEC0853}" srcId="{269B3D49-CE93-42CA-BD21-5D920408790E}" destId="{11A50B24-4971-4627-B3C1-B9B91A6EC240}" srcOrd="0" destOrd="0" parTransId="{4A757333-B892-421A-8DBE-748B1926ABDC}" sibTransId="{2BEA4EDA-3B8B-430C-9718-7402EBC33C11}"/>
    <dgm:cxn modelId="{FBCE4DA5-69CF-4EE5-B839-8CBD97D64A05}" type="presOf" srcId="{D1BEB4FD-A288-4036-B581-402022C2A3F8}" destId="{E038AE5C-C46D-42B9-BD8F-15BF5866DC82}" srcOrd="0" destOrd="0" presId="urn:microsoft.com/office/officeart/2005/8/layout/vList2"/>
    <dgm:cxn modelId="{905F07A7-CD13-47FA-B1C3-F0C0FF498E4A}" type="presOf" srcId="{F5A95B0D-14D9-4582-9D58-CFED30E64560}" destId="{DE2FE2C6-7541-47E6-B328-401586718FD1}" srcOrd="0" destOrd="0" presId="urn:microsoft.com/office/officeart/2005/8/layout/vList2"/>
    <dgm:cxn modelId="{1827CBBD-744A-4E52-82A9-9B34F13B7C58}" type="presOf" srcId="{9462B0E4-DA77-4DDC-97B7-2B64B15DD366}" destId="{0210E2F1-2E90-419B-8BE0-94004C1A0B41}" srcOrd="0" destOrd="0" presId="urn:microsoft.com/office/officeart/2005/8/layout/vList2"/>
    <dgm:cxn modelId="{5AB63CC1-03F5-4F83-A380-4CAF852585DB}" type="presOf" srcId="{B3166B91-2484-4EE5-AE84-FA203271D86A}" destId="{7ADD2428-855F-4672-918F-96DFF92773FB}" srcOrd="0" destOrd="0" presId="urn:microsoft.com/office/officeart/2005/8/layout/vList2"/>
    <dgm:cxn modelId="{781C6DC6-328E-48C5-8D27-5437AE16DEA5}" type="presOf" srcId="{E0244DAF-BD9A-4A81-A840-8A15A5DDAB4D}" destId="{BA553081-3DB2-4BA6-8A08-9116E571EF8B}" srcOrd="0" destOrd="0" presId="urn:microsoft.com/office/officeart/2005/8/layout/vList2"/>
    <dgm:cxn modelId="{848DA8D1-1663-4C99-A4F3-F9D525EE774A}" srcId="{269B3D49-CE93-42CA-BD21-5D920408790E}" destId="{F5A95B0D-14D9-4582-9D58-CFED30E64560}" srcOrd="5" destOrd="0" parTransId="{5E45F2A7-CF89-4666-B662-BF272ACF436A}" sibTransId="{4AAEAB74-E617-4381-B802-FF955B538242}"/>
    <dgm:cxn modelId="{7BF1A2D2-9361-4438-895A-6FC30B7B0CF2}" srcId="{269B3D49-CE93-42CA-BD21-5D920408790E}" destId="{B3166B91-2484-4EE5-AE84-FA203271D86A}" srcOrd="1" destOrd="0" parTransId="{99321CC2-0488-45AD-B1C6-1E5059FCFD27}" sibTransId="{86628D7D-4CD8-4957-8BB3-88E4AA339588}"/>
    <dgm:cxn modelId="{B171D3D6-9EDB-493C-972C-13094E036AF7}" type="presOf" srcId="{F6331512-7D09-44F5-A65C-CCAA5FD3CF2A}" destId="{3CA0DA9D-0B69-4AE4-9D21-82BC8AED46D7}" srcOrd="0" destOrd="0" presId="urn:microsoft.com/office/officeart/2005/8/layout/vList2"/>
    <dgm:cxn modelId="{315864F7-5F15-4B09-9E8D-C2E1FAF9B485}" type="presOf" srcId="{11A50B24-4971-4627-B3C1-B9B91A6EC240}" destId="{EFB32906-982D-45B0-BD8A-D4E32F4C8D17}" srcOrd="0" destOrd="0" presId="urn:microsoft.com/office/officeart/2005/8/layout/vList2"/>
    <dgm:cxn modelId="{8E7B1536-2920-4F81-90C6-0E2BE8581341}" type="presParOf" srcId="{6AC96F98-854A-455A-B7F6-43E5E6EBE003}" destId="{EFB32906-982D-45B0-BD8A-D4E32F4C8D17}" srcOrd="0" destOrd="0" presId="urn:microsoft.com/office/officeart/2005/8/layout/vList2"/>
    <dgm:cxn modelId="{9C959DBE-1F20-4846-9165-55A536F8724B}" type="presParOf" srcId="{6AC96F98-854A-455A-B7F6-43E5E6EBE003}" destId="{9953F85C-8DC2-4A28-BBB5-37334AB09D0D}" srcOrd="1" destOrd="0" presId="urn:microsoft.com/office/officeart/2005/8/layout/vList2"/>
    <dgm:cxn modelId="{2B658885-481B-4DC1-B9B2-4CE628CBEFF7}" type="presParOf" srcId="{6AC96F98-854A-455A-B7F6-43E5E6EBE003}" destId="{7ADD2428-855F-4672-918F-96DFF92773FB}" srcOrd="2" destOrd="0" presId="urn:microsoft.com/office/officeart/2005/8/layout/vList2"/>
    <dgm:cxn modelId="{5772DDC6-0D2E-4F2C-96EA-121EE64BEC92}" type="presParOf" srcId="{6AC96F98-854A-455A-B7F6-43E5E6EBE003}" destId="{7BA428C3-4003-4AA7-A148-5F86CE1E27A0}" srcOrd="3" destOrd="0" presId="urn:microsoft.com/office/officeart/2005/8/layout/vList2"/>
    <dgm:cxn modelId="{9FFEB685-C1D4-4829-BAA8-A869935C8FE5}" type="presParOf" srcId="{6AC96F98-854A-455A-B7F6-43E5E6EBE003}" destId="{3CA0DA9D-0B69-4AE4-9D21-82BC8AED46D7}" srcOrd="4" destOrd="0" presId="urn:microsoft.com/office/officeart/2005/8/layout/vList2"/>
    <dgm:cxn modelId="{41369789-777C-4E3C-816C-487CCD0F060C}" type="presParOf" srcId="{6AC96F98-854A-455A-B7F6-43E5E6EBE003}" destId="{3F150753-59C5-49C6-AC46-19A0B6E7602A}" srcOrd="5" destOrd="0" presId="urn:microsoft.com/office/officeart/2005/8/layout/vList2"/>
    <dgm:cxn modelId="{A6AD9A32-F6AC-449A-846E-7C0321AA24A0}" type="presParOf" srcId="{6AC96F98-854A-455A-B7F6-43E5E6EBE003}" destId="{0210E2F1-2E90-419B-8BE0-94004C1A0B41}" srcOrd="6" destOrd="0" presId="urn:microsoft.com/office/officeart/2005/8/layout/vList2"/>
    <dgm:cxn modelId="{628F3771-300E-4F98-9B53-E25B82C996D0}" type="presParOf" srcId="{6AC96F98-854A-455A-B7F6-43E5E6EBE003}" destId="{8748655B-A37A-4317-83CD-74A7A1DEADCB}" srcOrd="7" destOrd="0" presId="urn:microsoft.com/office/officeart/2005/8/layout/vList2"/>
    <dgm:cxn modelId="{28C482A3-EA5E-4DB4-ADB4-5BDE58141CE2}" type="presParOf" srcId="{6AC96F98-854A-455A-B7F6-43E5E6EBE003}" destId="{BA553081-3DB2-4BA6-8A08-9116E571EF8B}" srcOrd="8" destOrd="0" presId="urn:microsoft.com/office/officeart/2005/8/layout/vList2"/>
    <dgm:cxn modelId="{B378B668-558A-4B0F-BEE6-7A574FF540DB}" type="presParOf" srcId="{6AC96F98-854A-455A-B7F6-43E5E6EBE003}" destId="{25114392-7AC8-4CC1-88FA-C429495DC57D}" srcOrd="9" destOrd="0" presId="urn:microsoft.com/office/officeart/2005/8/layout/vList2"/>
    <dgm:cxn modelId="{DD5A4845-235A-492B-957A-F32FA8A14EEF}" type="presParOf" srcId="{6AC96F98-854A-455A-B7F6-43E5E6EBE003}" destId="{DE2FE2C6-7541-47E6-B328-401586718FD1}" srcOrd="10" destOrd="0" presId="urn:microsoft.com/office/officeart/2005/8/layout/vList2"/>
    <dgm:cxn modelId="{1E9124B4-9200-4DE8-8C19-E226A2FC57A7}" type="presParOf" srcId="{6AC96F98-854A-455A-B7F6-43E5E6EBE003}" destId="{0B60333C-EF7F-4704-B7AF-BB70E085D277}" srcOrd="11" destOrd="0" presId="urn:microsoft.com/office/officeart/2005/8/layout/vList2"/>
    <dgm:cxn modelId="{8BAFD4F9-4019-45C5-BAF3-E6704466172E}" type="presParOf" srcId="{6AC96F98-854A-455A-B7F6-43E5E6EBE003}" destId="{E038AE5C-C46D-42B9-BD8F-15BF5866DC8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F2C138-DD37-4AA1-9AA7-22498D2B19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F0C12D-9FEF-4E79-8C5F-83F0398D2BBF}">
      <dgm:prSet custT="1"/>
      <dgm:spPr/>
      <dgm:t>
        <a:bodyPr/>
        <a:lstStyle/>
        <a:p>
          <a:r>
            <a:rPr lang="en-US" sz="1600" b="1" i="1" dirty="0"/>
            <a:t>Prof. Yohana Mashalla,</a:t>
          </a:r>
          <a:r>
            <a:rPr lang="en-TZ" sz="1600" dirty="0"/>
            <a:t> (MD, </a:t>
          </a:r>
          <a:r>
            <a:rPr lang="en-US" sz="1600" dirty="0"/>
            <a:t>P</a:t>
          </a:r>
          <a:r>
            <a:rPr lang="en-TZ" sz="1600" dirty="0"/>
            <a:t>hD)</a:t>
          </a:r>
          <a:endParaRPr lang="en-US" sz="1600" dirty="0"/>
        </a:p>
      </dgm:t>
    </dgm:pt>
    <dgm:pt modelId="{5522DBD9-22D3-4C98-B6F9-5A0C151FBD6F}" type="parTrans" cxnId="{268AF587-3903-4009-A670-E5C3978CC7A4}">
      <dgm:prSet/>
      <dgm:spPr/>
      <dgm:t>
        <a:bodyPr/>
        <a:lstStyle/>
        <a:p>
          <a:endParaRPr lang="en-US"/>
        </a:p>
      </dgm:t>
    </dgm:pt>
    <dgm:pt modelId="{48D31411-B748-4BFC-A225-834E02E035BC}" type="sibTrans" cxnId="{268AF587-3903-4009-A670-E5C3978CC7A4}">
      <dgm:prSet/>
      <dgm:spPr/>
      <dgm:t>
        <a:bodyPr/>
        <a:lstStyle/>
        <a:p>
          <a:endParaRPr lang="en-US"/>
        </a:p>
      </dgm:t>
    </dgm:pt>
    <dgm:pt modelId="{EFD66E71-9798-4726-9674-696182A5A5C4}">
      <dgm:prSet custT="1"/>
      <dgm:spPr/>
      <dgm:t>
        <a:bodyPr/>
        <a:lstStyle/>
        <a:p>
          <a:r>
            <a:rPr lang="en-US" sz="1600" dirty="0"/>
            <a:t>Has experience in basic and applied research</a:t>
          </a:r>
          <a:r>
            <a:rPr lang="en-TZ" sz="1400" dirty="0"/>
            <a:t> </a:t>
          </a:r>
          <a:endParaRPr lang="en-US" sz="1400" dirty="0"/>
        </a:p>
      </dgm:t>
    </dgm:pt>
    <dgm:pt modelId="{2B2876E2-8977-41CA-920C-231D2D3E6EA6}" type="parTrans" cxnId="{DC69EEA6-1175-4D2E-AE9D-71BB5C035079}">
      <dgm:prSet/>
      <dgm:spPr/>
      <dgm:t>
        <a:bodyPr/>
        <a:lstStyle/>
        <a:p>
          <a:endParaRPr lang="en-US"/>
        </a:p>
      </dgm:t>
    </dgm:pt>
    <dgm:pt modelId="{35D51B8C-11DA-425D-94BF-85D69D9EFB6D}" type="sibTrans" cxnId="{DC69EEA6-1175-4D2E-AE9D-71BB5C035079}">
      <dgm:prSet/>
      <dgm:spPr/>
      <dgm:t>
        <a:bodyPr/>
        <a:lstStyle/>
        <a:p>
          <a:endParaRPr lang="en-US"/>
        </a:p>
      </dgm:t>
    </dgm:pt>
    <dgm:pt modelId="{561273E1-E61E-45CB-BC2D-296FA3F3DE4B}">
      <dgm:prSet custT="1"/>
      <dgm:spPr/>
      <dgm:t>
        <a:bodyPr/>
        <a:lstStyle/>
        <a:p>
          <a:r>
            <a:rPr lang="en-US" sz="1600" dirty="0"/>
            <a:t>Has published extensively in his area of specialization</a:t>
          </a:r>
          <a:r>
            <a:rPr lang="en-TZ" sz="1400" dirty="0"/>
            <a:t> </a:t>
          </a:r>
          <a:endParaRPr lang="en-US" sz="1400" dirty="0"/>
        </a:p>
      </dgm:t>
    </dgm:pt>
    <dgm:pt modelId="{E253BDEF-68FA-45AF-9668-A02BC7BCCB20}" type="parTrans" cxnId="{188787B4-42BD-42BE-BAC2-08A67510F0C8}">
      <dgm:prSet/>
      <dgm:spPr/>
      <dgm:t>
        <a:bodyPr/>
        <a:lstStyle/>
        <a:p>
          <a:endParaRPr lang="en-US"/>
        </a:p>
      </dgm:t>
    </dgm:pt>
    <dgm:pt modelId="{5B953E4B-98A5-469E-9B2E-FE10378D5AFF}" type="sibTrans" cxnId="{188787B4-42BD-42BE-BAC2-08A67510F0C8}">
      <dgm:prSet/>
      <dgm:spPr/>
      <dgm:t>
        <a:bodyPr/>
        <a:lstStyle/>
        <a:p>
          <a:endParaRPr lang="en-US"/>
        </a:p>
      </dgm:t>
    </dgm:pt>
    <dgm:pt modelId="{E8786A6A-CBF2-40F4-BD7C-B3215D8AB2B1}">
      <dgm:prSet custT="1"/>
      <dgm:spPr/>
      <dgm:t>
        <a:bodyPr/>
        <a:lstStyle/>
        <a:p>
          <a:r>
            <a:rPr lang="en-US" sz="1600" dirty="0"/>
            <a:t>Has experience in training undergraduate and postgraduate students</a:t>
          </a:r>
          <a:r>
            <a:rPr lang="en-US" sz="1400" dirty="0"/>
            <a:t> </a:t>
          </a:r>
        </a:p>
      </dgm:t>
    </dgm:pt>
    <dgm:pt modelId="{E0295DC1-D1D4-4055-9C00-C59A99AFBE3A}" type="parTrans" cxnId="{E873C8FF-910F-4B00-B27C-381664802585}">
      <dgm:prSet/>
      <dgm:spPr/>
      <dgm:t>
        <a:bodyPr/>
        <a:lstStyle/>
        <a:p>
          <a:endParaRPr lang="en-US"/>
        </a:p>
      </dgm:t>
    </dgm:pt>
    <dgm:pt modelId="{E9E3BD7E-6F03-4C48-A75D-E4910CB8559A}" type="sibTrans" cxnId="{E873C8FF-910F-4B00-B27C-381664802585}">
      <dgm:prSet/>
      <dgm:spPr/>
      <dgm:t>
        <a:bodyPr/>
        <a:lstStyle/>
        <a:p>
          <a:endParaRPr lang="en-US"/>
        </a:p>
      </dgm:t>
    </dgm:pt>
    <dgm:pt modelId="{675FA328-9652-4DF2-B82E-8B29A01B9FCE}">
      <dgm:prSet custT="1"/>
      <dgm:spPr/>
      <dgm:t>
        <a:bodyPr/>
        <a:lstStyle/>
        <a:p>
          <a:r>
            <a:rPr lang="en-US" sz="1600" dirty="0"/>
            <a:t>Experienced researcher in global health &amp; grant writing</a:t>
          </a:r>
        </a:p>
      </dgm:t>
    </dgm:pt>
    <dgm:pt modelId="{449C0AC2-BD36-4FB3-932D-EF231BE6A984}" type="parTrans" cxnId="{6CD07C20-8821-4AF9-87F4-9202F8D1C0D3}">
      <dgm:prSet/>
      <dgm:spPr/>
      <dgm:t>
        <a:bodyPr/>
        <a:lstStyle/>
        <a:p>
          <a:endParaRPr lang="en-US"/>
        </a:p>
      </dgm:t>
    </dgm:pt>
    <dgm:pt modelId="{A18F6C7A-4138-4092-8698-F38A7FADB57E}" type="sibTrans" cxnId="{6CD07C20-8821-4AF9-87F4-9202F8D1C0D3}">
      <dgm:prSet/>
      <dgm:spPr/>
      <dgm:t>
        <a:bodyPr/>
        <a:lstStyle/>
        <a:p>
          <a:endParaRPr lang="en-US"/>
        </a:p>
      </dgm:t>
    </dgm:pt>
    <dgm:pt modelId="{595C1068-D01E-42F0-9309-410F8B401A82}">
      <dgm:prSet custT="1"/>
      <dgm:spPr/>
      <dgm:t>
        <a:bodyPr/>
        <a:lstStyle/>
        <a:p>
          <a:r>
            <a:rPr lang="en-US" sz="1600" dirty="0"/>
            <a:t>Secured research funds from external sources </a:t>
          </a:r>
        </a:p>
      </dgm:t>
    </dgm:pt>
    <dgm:pt modelId="{BD45BF79-046E-4A11-8F8F-701C588089C7}" type="parTrans" cxnId="{3C4FDA8E-67AF-4A7E-AD51-C1CCCCC403C7}">
      <dgm:prSet/>
      <dgm:spPr/>
      <dgm:t>
        <a:bodyPr/>
        <a:lstStyle/>
        <a:p>
          <a:endParaRPr lang="en-US"/>
        </a:p>
      </dgm:t>
    </dgm:pt>
    <dgm:pt modelId="{5DBFACE1-8E63-45DE-BA18-00FF3450683D}" type="sibTrans" cxnId="{3C4FDA8E-67AF-4A7E-AD51-C1CCCCC403C7}">
      <dgm:prSet/>
      <dgm:spPr/>
      <dgm:t>
        <a:bodyPr/>
        <a:lstStyle/>
        <a:p>
          <a:endParaRPr lang="en-US"/>
        </a:p>
      </dgm:t>
    </dgm:pt>
    <dgm:pt modelId="{9A5CD5A9-D89A-43E8-9502-9D35B22294B0}">
      <dgm:prSet custT="1"/>
      <dgm:spPr/>
      <dgm:t>
        <a:bodyPr/>
        <a:lstStyle/>
        <a:p>
          <a:r>
            <a:rPr lang="en-US" sz="1600" dirty="0"/>
            <a:t>Experienced in managing external funds</a:t>
          </a:r>
          <a:r>
            <a:rPr lang="en-US" sz="1400" dirty="0"/>
            <a:t> </a:t>
          </a:r>
        </a:p>
      </dgm:t>
    </dgm:pt>
    <dgm:pt modelId="{94E3C17F-15D3-421A-AC7D-6AE00D416D30}" type="parTrans" cxnId="{E09C3E81-E8FE-4D51-B666-0A96F78B721A}">
      <dgm:prSet/>
      <dgm:spPr/>
      <dgm:t>
        <a:bodyPr/>
        <a:lstStyle/>
        <a:p>
          <a:endParaRPr lang="en-US"/>
        </a:p>
      </dgm:t>
    </dgm:pt>
    <dgm:pt modelId="{A714AFE4-CC4D-426F-A1AD-A35F8F21C967}" type="sibTrans" cxnId="{E09C3E81-E8FE-4D51-B666-0A96F78B721A}">
      <dgm:prSet/>
      <dgm:spPr/>
      <dgm:t>
        <a:bodyPr/>
        <a:lstStyle/>
        <a:p>
          <a:endParaRPr lang="en-US"/>
        </a:p>
      </dgm:t>
    </dgm:pt>
    <dgm:pt modelId="{79EEDFC8-8941-46DD-91D8-79DC1475BDA9}">
      <dgm:prSet custT="1"/>
      <dgm:spPr/>
      <dgm:t>
        <a:bodyPr/>
        <a:lstStyle/>
        <a:p>
          <a:r>
            <a:rPr lang="en-US" sz="1600" dirty="0"/>
            <a:t>Will bring experience in training, research management &amp; strategic leadership</a:t>
          </a:r>
        </a:p>
      </dgm:t>
    </dgm:pt>
    <dgm:pt modelId="{E2F79600-831B-4D5B-AE6B-74321942AA62}" type="parTrans" cxnId="{9989796B-F415-4931-9D10-3D1427616CB6}">
      <dgm:prSet/>
      <dgm:spPr/>
      <dgm:t>
        <a:bodyPr/>
        <a:lstStyle/>
        <a:p>
          <a:endParaRPr lang="en-US"/>
        </a:p>
      </dgm:t>
    </dgm:pt>
    <dgm:pt modelId="{BC2A3AFA-3AD5-4271-B8F2-9610FCE5D4F4}" type="sibTrans" cxnId="{9989796B-F415-4931-9D10-3D1427616CB6}">
      <dgm:prSet/>
      <dgm:spPr/>
      <dgm:t>
        <a:bodyPr/>
        <a:lstStyle/>
        <a:p>
          <a:endParaRPr lang="en-US"/>
        </a:p>
      </dgm:t>
    </dgm:pt>
    <dgm:pt modelId="{25DBE8FE-DCA4-4CCF-BE9B-9D10003E328D}" type="pres">
      <dgm:prSet presAssocID="{C8F2C138-DD37-4AA1-9AA7-22498D2B19BB}" presName="linear" presStyleCnt="0">
        <dgm:presLayoutVars>
          <dgm:animLvl val="lvl"/>
          <dgm:resizeHandles val="exact"/>
        </dgm:presLayoutVars>
      </dgm:prSet>
      <dgm:spPr/>
    </dgm:pt>
    <dgm:pt modelId="{D9347D5A-AB9A-40C5-9A82-BE87E73F987A}" type="pres">
      <dgm:prSet presAssocID="{DEF0C12D-9FEF-4E79-8C5F-83F0398D2BB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6750236-3AA8-49E0-9E34-A55EA515B9B0}" type="pres">
      <dgm:prSet presAssocID="{48D31411-B748-4BFC-A225-834E02E035BC}" presName="spacer" presStyleCnt="0"/>
      <dgm:spPr/>
    </dgm:pt>
    <dgm:pt modelId="{36E54A7B-4C8E-4040-9C73-BFE150F7A14A}" type="pres">
      <dgm:prSet presAssocID="{EFD66E71-9798-4726-9674-696182A5A5C4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8415158-A40F-4860-932F-4BDE4C24AE36}" type="pres">
      <dgm:prSet presAssocID="{35D51B8C-11DA-425D-94BF-85D69D9EFB6D}" presName="spacer" presStyleCnt="0"/>
      <dgm:spPr/>
    </dgm:pt>
    <dgm:pt modelId="{F27DD47B-357D-401F-B421-C8E8B3C59524}" type="pres">
      <dgm:prSet presAssocID="{561273E1-E61E-45CB-BC2D-296FA3F3DE4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7C93385-F849-4E49-B0D9-E824C2A76C3B}" type="pres">
      <dgm:prSet presAssocID="{5B953E4B-98A5-469E-9B2E-FE10378D5AFF}" presName="spacer" presStyleCnt="0"/>
      <dgm:spPr/>
    </dgm:pt>
    <dgm:pt modelId="{50B4F133-6E1D-47A1-B249-3820830F9502}" type="pres">
      <dgm:prSet presAssocID="{E8786A6A-CBF2-40F4-BD7C-B3215D8AB2B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54D9E03-43A6-4E63-98A9-904CFED4FE30}" type="pres">
      <dgm:prSet presAssocID="{E9E3BD7E-6F03-4C48-A75D-E4910CB8559A}" presName="spacer" presStyleCnt="0"/>
      <dgm:spPr/>
    </dgm:pt>
    <dgm:pt modelId="{7F54610F-A137-49B5-BE99-5FBF21951019}" type="pres">
      <dgm:prSet presAssocID="{675FA328-9652-4DF2-B82E-8B29A01B9FC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D8E4ECA-DBFC-4072-A496-FBCDE08654A1}" type="pres">
      <dgm:prSet presAssocID="{A18F6C7A-4138-4092-8698-F38A7FADB57E}" presName="spacer" presStyleCnt="0"/>
      <dgm:spPr/>
    </dgm:pt>
    <dgm:pt modelId="{D81BBD03-DD39-469A-B0DC-3A4816EED490}" type="pres">
      <dgm:prSet presAssocID="{595C1068-D01E-42F0-9309-410F8B401A82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FAF2469-DB28-4570-8E37-B5AFAA5AF7D0}" type="pres">
      <dgm:prSet presAssocID="{5DBFACE1-8E63-45DE-BA18-00FF3450683D}" presName="spacer" presStyleCnt="0"/>
      <dgm:spPr/>
    </dgm:pt>
    <dgm:pt modelId="{13C802F7-8D8B-486F-AE06-1769B0B78DF4}" type="pres">
      <dgm:prSet presAssocID="{9A5CD5A9-D89A-43E8-9502-9D35B22294B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A06A221-574F-4AA2-888E-2FA42AA0BECC}" type="pres">
      <dgm:prSet presAssocID="{A714AFE4-CC4D-426F-A1AD-A35F8F21C967}" presName="spacer" presStyleCnt="0"/>
      <dgm:spPr/>
    </dgm:pt>
    <dgm:pt modelId="{4C4777D1-3A9F-4231-8F2C-9E60284C796B}" type="pres">
      <dgm:prSet presAssocID="{79EEDFC8-8941-46DD-91D8-79DC1475BDA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E79D631B-69B4-485F-9D09-8B48C67F0F6A}" type="presOf" srcId="{C8F2C138-DD37-4AA1-9AA7-22498D2B19BB}" destId="{25DBE8FE-DCA4-4CCF-BE9B-9D10003E328D}" srcOrd="0" destOrd="0" presId="urn:microsoft.com/office/officeart/2005/8/layout/vList2"/>
    <dgm:cxn modelId="{6CD07C20-8821-4AF9-87F4-9202F8D1C0D3}" srcId="{C8F2C138-DD37-4AA1-9AA7-22498D2B19BB}" destId="{675FA328-9652-4DF2-B82E-8B29A01B9FCE}" srcOrd="4" destOrd="0" parTransId="{449C0AC2-BD36-4FB3-932D-EF231BE6A984}" sibTransId="{A18F6C7A-4138-4092-8698-F38A7FADB57E}"/>
    <dgm:cxn modelId="{D041152B-A13C-4DEF-88FA-02F2A45A22EE}" type="presOf" srcId="{561273E1-E61E-45CB-BC2D-296FA3F3DE4B}" destId="{F27DD47B-357D-401F-B421-C8E8B3C59524}" srcOrd="0" destOrd="0" presId="urn:microsoft.com/office/officeart/2005/8/layout/vList2"/>
    <dgm:cxn modelId="{74D8EB38-8477-4AA7-A74F-68FF1C5F945B}" type="presOf" srcId="{E8786A6A-CBF2-40F4-BD7C-B3215D8AB2B1}" destId="{50B4F133-6E1D-47A1-B249-3820830F9502}" srcOrd="0" destOrd="0" presId="urn:microsoft.com/office/officeart/2005/8/layout/vList2"/>
    <dgm:cxn modelId="{6A7B6446-F16B-498B-BEF6-1F4BFDE0191A}" type="presOf" srcId="{675FA328-9652-4DF2-B82E-8B29A01B9FCE}" destId="{7F54610F-A137-49B5-BE99-5FBF21951019}" srcOrd="0" destOrd="0" presId="urn:microsoft.com/office/officeart/2005/8/layout/vList2"/>
    <dgm:cxn modelId="{BA0A0F4A-0A5B-4594-92BF-D87703070076}" type="presOf" srcId="{79EEDFC8-8941-46DD-91D8-79DC1475BDA9}" destId="{4C4777D1-3A9F-4231-8F2C-9E60284C796B}" srcOrd="0" destOrd="0" presId="urn:microsoft.com/office/officeart/2005/8/layout/vList2"/>
    <dgm:cxn modelId="{DB44746B-2709-417F-B92E-97DB82E814A8}" type="presOf" srcId="{9A5CD5A9-D89A-43E8-9502-9D35B22294B0}" destId="{13C802F7-8D8B-486F-AE06-1769B0B78DF4}" srcOrd="0" destOrd="0" presId="urn:microsoft.com/office/officeart/2005/8/layout/vList2"/>
    <dgm:cxn modelId="{9989796B-F415-4931-9D10-3D1427616CB6}" srcId="{C8F2C138-DD37-4AA1-9AA7-22498D2B19BB}" destId="{79EEDFC8-8941-46DD-91D8-79DC1475BDA9}" srcOrd="7" destOrd="0" parTransId="{E2F79600-831B-4D5B-AE6B-74321942AA62}" sibTransId="{BC2A3AFA-3AD5-4271-B8F2-9610FCE5D4F4}"/>
    <dgm:cxn modelId="{9F032253-BEF4-44B8-9FBA-64C4065E6352}" type="presOf" srcId="{DEF0C12D-9FEF-4E79-8C5F-83F0398D2BBF}" destId="{D9347D5A-AB9A-40C5-9A82-BE87E73F987A}" srcOrd="0" destOrd="0" presId="urn:microsoft.com/office/officeart/2005/8/layout/vList2"/>
    <dgm:cxn modelId="{E09C3E81-E8FE-4D51-B666-0A96F78B721A}" srcId="{C8F2C138-DD37-4AA1-9AA7-22498D2B19BB}" destId="{9A5CD5A9-D89A-43E8-9502-9D35B22294B0}" srcOrd="6" destOrd="0" parTransId="{94E3C17F-15D3-421A-AC7D-6AE00D416D30}" sibTransId="{A714AFE4-CC4D-426F-A1AD-A35F8F21C967}"/>
    <dgm:cxn modelId="{268AF587-3903-4009-A670-E5C3978CC7A4}" srcId="{C8F2C138-DD37-4AA1-9AA7-22498D2B19BB}" destId="{DEF0C12D-9FEF-4E79-8C5F-83F0398D2BBF}" srcOrd="0" destOrd="0" parTransId="{5522DBD9-22D3-4C98-B6F9-5A0C151FBD6F}" sibTransId="{48D31411-B748-4BFC-A225-834E02E035BC}"/>
    <dgm:cxn modelId="{3C4FDA8E-67AF-4A7E-AD51-C1CCCCC403C7}" srcId="{C8F2C138-DD37-4AA1-9AA7-22498D2B19BB}" destId="{595C1068-D01E-42F0-9309-410F8B401A82}" srcOrd="5" destOrd="0" parTransId="{BD45BF79-046E-4A11-8F8F-701C588089C7}" sibTransId="{5DBFACE1-8E63-45DE-BA18-00FF3450683D}"/>
    <dgm:cxn modelId="{DC69EEA6-1175-4D2E-AE9D-71BB5C035079}" srcId="{C8F2C138-DD37-4AA1-9AA7-22498D2B19BB}" destId="{EFD66E71-9798-4726-9674-696182A5A5C4}" srcOrd="1" destOrd="0" parTransId="{2B2876E2-8977-41CA-920C-231D2D3E6EA6}" sibTransId="{35D51B8C-11DA-425D-94BF-85D69D9EFB6D}"/>
    <dgm:cxn modelId="{37CA86AB-45AE-461E-AA47-A548AB1BC6D7}" type="presOf" srcId="{EFD66E71-9798-4726-9674-696182A5A5C4}" destId="{36E54A7B-4C8E-4040-9C73-BFE150F7A14A}" srcOrd="0" destOrd="0" presId="urn:microsoft.com/office/officeart/2005/8/layout/vList2"/>
    <dgm:cxn modelId="{188787B4-42BD-42BE-BAC2-08A67510F0C8}" srcId="{C8F2C138-DD37-4AA1-9AA7-22498D2B19BB}" destId="{561273E1-E61E-45CB-BC2D-296FA3F3DE4B}" srcOrd="2" destOrd="0" parTransId="{E253BDEF-68FA-45AF-9668-A02BC7BCCB20}" sibTransId="{5B953E4B-98A5-469E-9B2E-FE10378D5AFF}"/>
    <dgm:cxn modelId="{ACEF63C8-89DE-48E2-B4F5-80A7BEC20E18}" type="presOf" srcId="{595C1068-D01E-42F0-9309-410F8B401A82}" destId="{D81BBD03-DD39-469A-B0DC-3A4816EED490}" srcOrd="0" destOrd="0" presId="urn:microsoft.com/office/officeart/2005/8/layout/vList2"/>
    <dgm:cxn modelId="{E873C8FF-910F-4B00-B27C-381664802585}" srcId="{C8F2C138-DD37-4AA1-9AA7-22498D2B19BB}" destId="{E8786A6A-CBF2-40F4-BD7C-B3215D8AB2B1}" srcOrd="3" destOrd="0" parTransId="{E0295DC1-D1D4-4055-9C00-C59A99AFBE3A}" sibTransId="{E9E3BD7E-6F03-4C48-A75D-E4910CB8559A}"/>
    <dgm:cxn modelId="{9D8D0C26-65DB-4203-862F-4F2725A7F428}" type="presParOf" srcId="{25DBE8FE-DCA4-4CCF-BE9B-9D10003E328D}" destId="{D9347D5A-AB9A-40C5-9A82-BE87E73F987A}" srcOrd="0" destOrd="0" presId="urn:microsoft.com/office/officeart/2005/8/layout/vList2"/>
    <dgm:cxn modelId="{9713B5D9-7580-4969-9746-FDAD295DEBBB}" type="presParOf" srcId="{25DBE8FE-DCA4-4CCF-BE9B-9D10003E328D}" destId="{76750236-3AA8-49E0-9E34-A55EA515B9B0}" srcOrd="1" destOrd="0" presId="urn:microsoft.com/office/officeart/2005/8/layout/vList2"/>
    <dgm:cxn modelId="{DECB981C-5017-4012-8055-FB7E54BCBC15}" type="presParOf" srcId="{25DBE8FE-DCA4-4CCF-BE9B-9D10003E328D}" destId="{36E54A7B-4C8E-4040-9C73-BFE150F7A14A}" srcOrd="2" destOrd="0" presId="urn:microsoft.com/office/officeart/2005/8/layout/vList2"/>
    <dgm:cxn modelId="{11E66C9D-B08B-4ED2-B4BE-4137D79826B2}" type="presParOf" srcId="{25DBE8FE-DCA4-4CCF-BE9B-9D10003E328D}" destId="{C8415158-A40F-4860-932F-4BDE4C24AE36}" srcOrd="3" destOrd="0" presId="urn:microsoft.com/office/officeart/2005/8/layout/vList2"/>
    <dgm:cxn modelId="{8F7773C8-DB9E-48B9-84E3-E80C813EFE79}" type="presParOf" srcId="{25DBE8FE-DCA4-4CCF-BE9B-9D10003E328D}" destId="{F27DD47B-357D-401F-B421-C8E8B3C59524}" srcOrd="4" destOrd="0" presId="urn:microsoft.com/office/officeart/2005/8/layout/vList2"/>
    <dgm:cxn modelId="{5A5DFB62-FF11-409A-93DF-BB83D6385AB1}" type="presParOf" srcId="{25DBE8FE-DCA4-4CCF-BE9B-9D10003E328D}" destId="{C7C93385-F849-4E49-B0D9-E824C2A76C3B}" srcOrd="5" destOrd="0" presId="urn:microsoft.com/office/officeart/2005/8/layout/vList2"/>
    <dgm:cxn modelId="{D3753F87-4253-4A1A-B970-FA3E4B18C0A8}" type="presParOf" srcId="{25DBE8FE-DCA4-4CCF-BE9B-9D10003E328D}" destId="{50B4F133-6E1D-47A1-B249-3820830F9502}" srcOrd="6" destOrd="0" presId="urn:microsoft.com/office/officeart/2005/8/layout/vList2"/>
    <dgm:cxn modelId="{8D0C1406-99A9-4566-9BD4-A71D5363D074}" type="presParOf" srcId="{25DBE8FE-DCA4-4CCF-BE9B-9D10003E328D}" destId="{D54D9E03-43A6-4E63-98A9-904CFED4FE30}" srcOrd="7" destOrd="0" presId="urn:microsoft.com/office/officeart/2005/8/layout/vList2"/>
    <dgm:cxn modelId="{B01418E3-2759-4DF7-8A8D-B237E755A4DE}" type="presParOf" srcId="{25DBE8FE-DCA4-4CCF-BE9B-9D10003E328D}" destId="{7F54610F-A137-49B5-BE99-5FBF21951019}" srcOrd="8" destOrd="0" presId="urn:microsoft.com/office/officeart/2005/8/layout/vList2"/>
    <dgm:cxn modelId="{524B6BE9-A385-45A0-8C33-AE15E3108DBE}" type="presParOf" srcId="{25DBE8FE-DCA4-4CCF-BE9B-9D10003E328D}" destId="{CD8E4ECA-DBFC-4072-A496-FBCDE08654A1}" srcOrd="9" destOrd="0" presId="urn:microsoft.com/office/officeart/2005/8/layout/vList2"/>
    <dgm:cxn modelId="{00CAE002-E25C-4E1E-AB21-50DF531575FE}" type="presParOf" srcId="{25DBE8FE-DCA4-4CCF-BE9B-9D10003E328D}" destId="{D81BBD03-DD39-469A-B0DC-3A4816EED490}" srcOrd="10" destOrd="0" presId="urn:microsoft.com/office/officeart/2005/8/layout/vList2"/>
    <dgm:cxn modelId="{97E2CE20-E1C3-490D-B148-818DF80CE27B}" type="presParOf" srcId="{25DBE8FE-DCA4-4CCF-BE9B-9D10003E328D}" destId="{8FAF2469-DB28-4570-8E37-B5AFAA5AF7D0}" srcOrd="11" destOrd="0" presId="urn:microsoft.com/office/officeart/2005/8/layout/vList2"/>
    <dgm:cxn modelId="{2CD9C370-7EC2-44A6-84FC-1F9EAC7341B1}" type="presParOf" srcId="{25DBE8FE-DCA4-4CCF-BE9B-9D10003E328D}" destId="{13C802F7-8D8B-486F-AE06-1769B0B78DF4}" srcOrd="12" destOrd="0" presId="urn:microsoft.com/office/officeart/2005/8/layout/vList2"/>
    <dgm:cxn modelId="{ECEE50F9-47E9-4BB3-A8D6-CFEFA9528462}" type="presParOf" srcId="{25DBE8FE-DCA4-4CCF-BE9B-9D10003E328D}" destId="{DA06A221-574F-4AA2-888E-2FA42AA0BECC}" srcOrd="13" destOrd="0" presId="urn:microsoft.com/office/officeart/2005/8/layout/vList2"/>
    <dgm:cxn modelId="{BB073802-5DBB-43F6-89F0-EC687B8E5D10}" type="presParOf" srcId="{25DBE8FE-DCA4-4CCF-BE9B-9D10003E328D}" destId="{4C4777D1-3A9F-4231-8F2C-9E60284C796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0F7AA9-D330-43D2-A58E-FD469635D4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54072A-C13E-4086-922D-B923ED9C4502}">
      <dgm:prSet/>
      <dgm:spPr/>
      <dgm:t>
        <a:bodyPr/>
        <a:lstStyle/>
        <a:p>
          <a:r>
            <a:rPr lang="en-US" b="1" i="1" dirty="0"/>
            <a:t>Prof. Columba Mbekenga</a:t>
          </a:r>
          <a:r>
            <a:rPr lang="en-TZ" dirty="0"/>
            <a:t> (PhD, M</a:t>
          </a:r>
          <a:r>
            <a:rPr lang="en-US"/>
            <a:t>Sc PH,</a:t>
          </a:r>
          <a:r>
            <a:rPr lang="en-TZ" dirty="0"/>
            <a:t>BScN)</a:t>
          </a:r>
          <a:endParaRPr lang="en-US" dirty="0"/>
        </a:p>
      </dgm:t>
    </dgm:pt>
    <dgm:pt modelId="{1B9564D6-0958-47A7-84BB-9F15A77F60AC}" type="parTrans" cxnId="{CC487899-B9E2-455A-8BC8-FA6CE694F986}">
      <dgm:prSet/>
      <dgm:spPr/>
      <dgm:t>
        <a:bodyPr/>
        <a:lstStyle/>
        <a:p>
          <a:endParaRPr lang="en-US"/>
        </a:p>
      </dgm:t>
    </dgm:pt>
    <dgm:pt modelId="{188F5C5C-C237-49D2-9B84-9494E6284C2A}" type="sibTrans" cxnId="{CC487899-B9E2-455A-8BC8-FA6CE694F986}">
      <dgm:prSet/>
      <dgm:spPr/>
      <dgm:t>
        <a:bodyPr/>
        <a:lstStyle/>
        <a:p>
          <a:endParaRPr lang="en-US"/>
        </a:p>
      </dgm:t>
    </dgm:pt>
    <dgm:pt modelId="{B58833AA-6005-4996-880E-ABFE6D954248}">
      <dgm:prSet/>
      <dgm:spPr/>
      <dgm:t>
        <a:bodyPr/>
        <a:lstStyle/>
        <a:p>
          <a:r>
            <a:rPr lang="en-US"/>
            <a:t>Associate Professor in the Faculty of Nursing</a:t>
          </a:r>
          <a:r>
            <a:rPr lang="en-TZ"/>
            <a:t>: Dept of RCH</a:t>
          </a:r>
          <a:endParaRPr lang="en-US"/>
        </a:p>
      </dgm:t>
    </dgm:pt>
    <dgm:pt modelId="{DEB2870D-8190-4E7D-8ED0-3692443B40E1}" type="parTrans" cxnId="{C1B9CE03-7E01-4673-B140-188ECC4BF265}">
      <dgm:prSet/>
      <dgm:spPr/>
      <dgm:t>
        <a:bodyPr/>
        <a:lstStyle/>
        <a:p>
          <a:endParaRPr lang="en-US"/>
        </a:p>
      </dgm:t>
    </dgm:pt>
    <dgm:pt modelId="{AE40F6C1-5F03-494E-BF71-1F238B1BB60E}" type="sibTrans" cxnId="{C1B9CE03-7E01-4673-B140-188ECC4BF265}">
      <dgm:prSet/>
      <dgm:spPr/>
      <dgm:t>
        <a:bodyPr/>
        <a:lstStyle/>
        <a:p>
          <a:endParaRPr lang="en-US"/>
        </a:p>
      </dgm:t>
    </dgm:pt>
    <dgm:pt modelId="{A12D2236-DFCC-4BB8-81D8-24FB4CC18A3D}">
      <dgm:prSet/>
      <dgm:spPr/>
      <dgm:t>
        <a:bodyPr/>
        <a:lstStyle/>
        <a:p>
          <a:r>
            <a:rPr lang="en-US" dirty="0"/>
            <a:t>Over 20 years of teaching experience in higher-learning institutions, both in public and private universities. </a:t>
          </a:r>
        </a:p>
      </dgm:t>
    </dgm:pt>
    <dgm:pt modelId="{0CC05AAA-F78F-4181-8717-4AC874885B60}" type="parTrans" cxnId="{8CE9D8EF-CA93-4380-9CBA-91E5624C3D00}">
      <dgm:prSet/>
      <dgm:spPr/>
      <dgm:t>
        <a:bodyPr/>
        <a:lstStyle/>
        <a:p>
          <a:endParaRPr lang="en-US"/>
        </a:p>
      </dgm:t>
    </dgm:pt>
    <dgm:pt modelId="{A12FE41C-1A70-4E45-A662-20E73EDDF59C}" type="sibTrans" cxnId="{8CE9D8EF-CA93-4380-9CBA-91E5624C3D00}">
      <dgm:prSet/>
      <dgm:spPr/>
      <dgm:t>
        <a:bodyPr/>
        <a:lstStyle/>
        <a:p>
          <a:endParaRPr lang="en-US"/>
        </a:p>
      </dgm:t>
    </dgm:pt>
    <dgm:pt modelId="{AFDB23CC-889A-4370-8620-C3E4DD8F9F15}">
      <dgm:prSet/>
      <dgm:spPr/>
      <dgm:t>
        <a:bodyPr/>
        <a:lstStyle/>
        <a:p>
          <a:r>
            <a:rPr lang="en-US" dirty="0"/>
            <a:t>Active researcher with strong expertise in Qualitative research methodologies </a:t>
          </a:r>
        </a:p>
      </dgm:t>
    </dgm:pt>
    <dgm:pt modelId="{A65334B5-0919-44E4-91BC-DDF75B13CDF8}" type="parTrans" cxnId="{116454BE-6921-4344-B2AB-ABAF9A0862FE}">
      <dgm:prSet/>
      <dgm:spPr/>
      <dgm:t>
        <a:bodyPr/>
        <a:lstStyle/>
        <a:p>
          <a:endParaRPr lang="en-US"/>
        </a:p>
      </dgm:t>
    </dgm:pt>
    <dgm:pt modelId="{19ECCF7D-CCBE-42D4-8E74-0C8E6D27A6AA}" type="sibTrans" cxnId="{116454BE-6921-4344-B2AB-ABAF9A0862FE}">
      <dgm:prSet/>
      <dgm:spPr/>
      <dgm:t>
        <a:bodyPr/>
        <a:lstStyle/>
        <a:p>
          <a:endParaRPr lang="en-US"/>
        </a:p>
      </dgm:t>
    </dgm:pt>
    <dgm:pt modelId="{AF216CC6-D533-49D7-B893-9B8259F0B42C}">
      <dgm:prSet/>
      <dgm:spPr/>
      <dgm:t>
        <a:bodyPr/>
        <a:lstStyle/>
        <a:p>
          <a:r>
            <a:rPr lang="en-US"/>
            <a:t>Has participated in numerous North-South and South-South collaborative research initiatives and postgraduate supervision programs</a:t>
          </a:r>
          <a:endParaRPr lang="en-US" dirty="0"/>
        </a:p>
      </dgm:t>
    </dgm:pt>
    <dgm:pt modelId="{9DD16309-AE17-4ED5-B8AA-A8EB28A294D8}" type="parTrans" cxnId="{5F1231A9-4E35-4BE6-8549-201DAEEDFE52}">
      <dgm:prSet/>
      <dgm:spPr/>
      <dgm:t>
        <a:bodyPr/>
        <a:lstStyle/>
        <a:p>
          <a:endParaRPr lang="en-US"/>
        </a:p>
      </dgm:t>
    </dgm:pt>
    <dgm:pt modelId="{880E3F42-1D59-4D19-AC0E-301EEA7708BA}" type="sibTrans" cxnId="{5F1231A9-4E35-4BE6-8549-201DAEEDFE52}">
      <dgm:prSet/>
      <dgm:spPr/>
      <dgm:t>
        <a:bodyPr/>
        <a:lstStyle/>
        <a:p>
          <a:endParaRPr lang="en-US"/>
        </a:p>
      </dgm:t>
    </dgm:pt>
    <dgm:pt modelId="{D696B3A4-168A-4F4F-AF42-07D050DC95D5}">
      <dgm:prSet/>
      <dgm:spPr/>
      <dgm:t>
        <a:bodyPr/>
        <a:lstStyle/>
        <a:p>
          <a:r>
            <a:rPr lang="en-US" dirty="0"/>
            <a:t>KU LEAR for the BRIDGE project</a:t>
          </a:r>
        </a:p>
      </dgm:t>
    </dgm:pt>
    <dgm:pt modelId="{2F05FCA0-CE7C-424D-9C68-2F0F87CCC878}" type="parTrans" cxnId="{8C3FE287-790D-43C5-830F-5CCAC40DE394}">
      <dgm:prSet/>
      <dgm:spPr/>
      <dgm:t>
        <a:bodyPr/>
        <a:lstStyle/>
        <a:p>
          <a:endParaRPr lang="en-US"/>
        </a:p>
      </dgm:t>
    </dgm:pt>
    <dgm:pt modelId="{57ED37D6-6BA5-4E6D-BF08-5396CE3BF094}" type="sibTrans" cxnId="{8C3FE287-790D-43C5-830F-5CCAC40DE394}">
      <dgm:prSet/>
      <dgm:spPr/>
      <dgm:t>
        <a:bodyPr/>
        <a:lstStyle/>
        <a:p>
          <a:endParaRPr lang="en-US"/>
        </a:p>
      </dgm:t>
    </dgm:pt>
    <dgm:pt modelId="{C37EA467-DCBE-4372-9AA8-5EA724069785}">
      <dgm:prSet/>
      <dgm:spPr/>
      <dgm:t>
        <a:bodyPr/>
        <a:lstStyle/>
        <a:p>
          <a:r>
            <a:rPr lang="en-US" dirty="0"/>
            <a:t>Her work has involved designing, implementing, and coordinating research projects and capacity-building courses aimed at addressing health challenges in low-income settings </a:t>
          </a:r>
        </a:p>
      </dgm:t>
    </dgm:pt>
    <dgm:pt modelId="{62BF2D45-D4E8-4198-9A6B-D8BF3AB35B58}" type="parTrans" cxnId="{14FE41E3-FED8-4629-8876-D563610F2EC9}">
      <dgm:prSet/>
      <dgm:spPr/>
      <dgm:t>
        <a:bodyPr/>
        <a:lstStyle/>
        <a:p>
          <a:endParaRPr lang="en-US"/>
        </a:p>
      </dgm:t>
    </dgm:pt>
    <dgm:pt modelId="{564409F4-EE6D-4372-8A4A-FDB3CE91DAE3}" type="sibTrans" cxnId="{14FE41E3-FED8-4629-8876-D563610F2EC9}">
      <dgm:prSet/>
      <dgm:spPr/>
      <dgm:t>
        <a:bodyPr/>
        <a:lstStyle/>
        <a:p>
          <a:endParaRPr lang="en-US"/>
        </a:p>
      </dgm:t>
    </dgm:pt>
    <dgm:pt modelId="{64BFCE19-5542-4359-8FD9-CDD8F2FFDEAA}" type="pres">
      <dgm:prSet presAssocID="{200F7AA9-D330-43D2-A58E-FD469635D4C3}" presName="linear" presStyleCnt="0">
        <dgm:presLayoutVars>
          <dgm:animLvl val="lvl"/>
          <dgm:resizeHandles val="exact"/>
        </dgm:presLayoutVars>
      </dgm:prSet>
      <dgm:spPr/>
    </dgm:pt>
    <dgm:pt modelId="{54AB5D67-E912-441E-861E-3AD8C42F6A34}" type="pres">
      <dgm:prSet presAssocID="{6C54072A-C13E-4086-922D-B923ED9C450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86BD445-7980-4A54-AAC2-9389389A345E}" type="pres">
      <dgm:prSet presAssocID="{188F5C5C-C237-49D2-9B84-9494E6284C2A}" presName="spacer" presStyleCnt="0"/>
      <dgm:spPr/>
    </dgm:pt>
    <dgm:pt modelId="{1F34ACD7-C11F-4B65-B797-8B42D0BF8DBF}" type="pres">
      <dgm:prSet presAssocID="{B58833AA-6005-4996-880E-ABFE6D95424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E3934C4-5E30-4ECB-8F19-DA61A95E9B61}" type="pres">
      <dgm:prSet presAssocID="{AE40F6C1-5F03-494E-BF71-1F238B1BB60E}" presName="spacer" presStyleCnt="0"/>
      <dgm:spPr/>
    </dgm:pt>
    <dgm:pt modelId="{49105E43-44E0-4EB0-A651-CCA6C2836E10}" type="pres">
      <dgm:prSet presAssocID="{A12D2236-DFCC-4BB8-81D8-24FB4CC18A3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FBC6399-B2C6-45A3-AD63-C6C392A0E3BA}" type="pres">
      <dgm:prSet presAssocID="{A12FE41C-1A70-4E45-A662-20E73EDDF59C}" presName="spacer" presStyleCnt="0"/>
      <dgm:spPr/>
    </dgm:pt>
    <dgm:pt modelId="{5434AD3B-9E1C-4BD8-8A4F-6A01F93F964F}" type="pres">
      <dgm:prSet presAssocID="{AFDB23CC-889A-4370-8620-C3E4DD8F9F1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0ED371E-ACF8-472B-8288-E1338DFE7FA3}" type="pres">
      <dgm:prSet presAssocID="{19ECCF7D-CCBE-42D4-8E74-0C8E6D27A6AA}" presName="spacer" presStyleCnt="0"/>
      <dgm:spPr/>
    </dgm:pt>
    <dgm:pt modelId="{97D76AEA-5CA1-4860-B3C6-689290DCBE2E}" type="pres">
      <dgm:prSet presAssocID="{AF216CC6-D533-49D7-B893-9B8259F0B42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28AC92E-18CC-4DD5-8F83-3530D82EA3C6}" type="pres">
      <dgm:prSet presAssocID="{880E3F42-1D59-4D19-AC0E-301EEA7708BA}" presName="spacer" presStyleCnt="0"/>
      <dgm:spPr/>
    </dgm:pt>
    <dgm:pt modelId="{46D739E0-EC4A-4E01-AC5D-A71617331E80}" type="pres">
      <dgm:prSet presAssocID="{C37EA467-DCBE-4372-9AA8-5EA72406978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71BA642-FBBA-41DD-A963-1001ADC27946}" type="pres">
      <dgm:prSet presAssocID="{564409F4-EE6D-4372-8A4A-FDB3CE91DAE3}" presName="spacer" presStyleCnt="0"/>
      <dgm:spPr/>
    </dgm:pt>
    <dgm:pt modelId="{5E6266CF-7DDB-4306-8722-864DB2413C31}" type="pres">
      <dgm:prSet presAssocID="{D696B3A4-168A-4F4F-AF42-07D050DC95D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1B9CE03-7E01-4673-B140-188ECC4BF265}" srcId="{200F7AA9-D330-43D2-A58E-FD469635D4C3}" destId="{B58833AA-6005-4996-880E-ABFE6D954248}" srcOrd="1" destOrd="0" parTransId="{DEB2870D-8190-4E7D-8ED0-3692443B40E1}" sibTransId="{AE40F6C1-5F03-494E-BF71-1F238B1BB60E}"/>
    <dgm:cxn modelId="{805AB433-1004-4AA4-8AF0-0F5F923921F3}" type="presOf" srcId="{C37EA467-DCBE-4372-9AA8-5EA724069785}" destId="{46D739E0-EC4A-4E01-AC5D-A71617331E80}" srcOrd="0" destOrd="0" presId="urn:microsoft.com/office/officeart/2005/8/layout/vList2"/>
    <dgm:cxn modelId="{C2AEB162-2DE1-4F34-980A-1C7103F0FD93}" type="presOf" srcId="{200F7AA9-D330-43D2-A58E-FD469635D4C3}" destId="{64BFCE19-5542-4359-8FD9-CDD8F2FFDEAA}" srcOrd="0" destOrd="0" presId="urn:microsoft.com/office/officeart/2005/8/layout/vList2"/>
    <dgm:cxn modelId="{D93FF245-15AD-4E5C-995D-9D4169A2EBCC}" type="presOf" srcId="{B58833AA-6005-4996-880E-ABFE6D954248}" destId="{1F34ACD7-C11F-4B65-B797-8B42D0BF8DBF}" srcOrd="0" destOrd="0" presId="urn:microsoft.com/office/officeart/2005/8/layout/vList2"/>
    <dgm:cxn modelId="{90E30D54-465C-4DFF-B7E4-6B3187298697}" type="presOf" srcId="{D696B3A4-168A-4F4F-AF42-07D050DC95D5}" destId="{5E6266CF-7DDB-4306-8722-864DB2413C31}" srcOrd="0" destOrd="0" presId="urn:microsoft.com/office/officeart/2005/8/layout/vList2"/>
    <dgm:cxn modelId="{8C3FE287-790D-43C5-830F-5CCAC40DE394}" srcId="{200F7AA9-D330-43D2-A58E-FD469635D4C3}" destId="{D696B3A4-168A-4F4F-AF42-07D050DC95D5}" srcOrd="6" destOrd="0" parTransId="{2F05FCA0-CE7C-424D-9C68-2F0F87CCC878}" sibTransId="{57ED37D6-6BA5-4E6D-BF08-5396CE3BF094}"/>
    <dgm:cxn modelId="{CC487899-B9E2-455A-8BC8-FA6CE694F986}" srcId="{200F7AA9-D330-43D2-A58E-FD469635D4C3}" destId="{6C54072A-C13E-4086-922D-B923ED9C4502}" srcOrd="0" destOrd="0" parTransId="{1B9564D6-0958-47A7-84BB-9F15A77F60AC}" sibTransId="{188F5C5C-C237-49D2-9B84-9494E6284C2A}"/>
    <dgm:cxn modelId="{5F1231A9-4E35-4BE6-8549-201DAEEDFE52}" srcId="{200F7AA9-D330-43D2-A58E-FD469635D4C3}" destId="{AF216CC6-D533-49D7-B893-9B8259F0B42C}" srcOrd="4" destOrd="0" parTransId="{9DD16309-AE17-4ED5-B8AA-A8EB28A294D8}" sibTransId="{880E3F42-1D59-4D19-AC0E-301EEA7708BA}"/>
    <dgm:cxn modelId="{116454BE-6921-4344-B2AB-ABAF9A0862FE}" srcId="{200F7AA9-D330-43D2-A58E-FD469635D4C3}" destId="{AFDB23CC-889A-4370-8620-C3E4DD8F9F15}" srcOrd="3" destOrd="0" parTransId="{A65334B5-0919-44E4-91BC-DDF75B13CDF8}" sibTransId="{19ECCF7D-CCBE-42D4-8E74-0C8E6D27A6AA}"/>
    <dgm:cxn modelId="{01E72DD2-8B8B-4EF0-BB83-FA2FCEC2717A}" type="presOf" srcId="{AF216CC6-D533-49D7-B893-9B8259F0B42C}" destId="{97D76AEA-5CA1-4860-B3C6-689290DCBE2E}" srcOrd="0" destOrd="0" presId="urn:microsoft.com/office/officeart/2005/8/layout/vList2"/>
    <dgm:cxn modelId="{14FE41E3-FED8-4629-8876-D563610F2EC9}" srcId="{200F7AA9-D330-43D2-A58E-FD469635D4C3}" destId="{C37EA467-DCBE-4372-9AA8-5EA724069785}" srcOrd="5" destOrd="0" parTransId="{62BF2D45-D4E8-4198-9A6B-D8BF3AB35B58}" sibTransId="{564409F4-EE6D-4372-8A4A-FDB3CE91DAE3}"/>
    <dgm:cxn modelId="{E6EC82E4-FA58-46DF-B450-EC61BE923460}" type="presOf" srcId="{6C54072A-C13E-4086-922D-B923ED9C4502}" destId="{54AB5D67-E912-441E-861E-3AD8C42F6A34}" srcOrd="0" destOrd="0" presId="urn:microsoft.com/office/officeart/2005/8/layout/vList2"/>
    <dgm:cxn modelId="{A58E88EC-7AB7-4E6B-B38B-3164398AB615}" type="presOf" srcId="{A12D2236-DFCC-4BB8-81D8-24FB4CC18A3D}" destId="{49105E43-44E0-4EB0-A651-CCA6C2836E10}" srcOrd="0" destOrd="0" presId="urn:microsoft.com/office/officeart/2005/8/layout/vList2"/>
    <dgm:cxn modelId="{6E3887EF-45EF-48F1-B548-B3A94EAEC06C}" type="presOf" srcId="{AFDB23CC-889A-4370-8620-C3E4DD8F9F15}" destId="{5434AD3B-9E1C-4BD8-8A4F-6A01F93F964F}" srcOrd="0" destOrd="0" presId="urn:microsoft.com/office/officeart/2005/8/layout/vList2"/>
    <dgm:cxn modelId="{8CE9D8EF-CA93-4380-9CBA-91E5624C3D00}" srcId="{200F7AA9-D330-43D2-A58E-FD469635D4C3}" destId="{A12D2236-DFCC-4BB8-81D8-24FB4CC18A3D}" srcOrd="2" destOrd="0" parTransId="{0CC05AAA-F78F-4181-8717-4AC874885B60}" sibTransId="{A12FE41C-1A70-4E45-A662-20E73EDDF59C}"/>
    <dgm:cxn modelId="{95689C68-FA10-4EDD-97C1-98092AD8BAF7}" type="presParOf" srcId="{64BFCE19-5542-4359-8FD9-CDD8F2FFDEAA}" destId="{54AB5D67-E912-441E-861E-3AD8C42F6A34}" srcOrd="0" destOrd="0" presId="urn:microsoft.com/office/officeart/2005/8/layout/vList2"/>
    <dgm:cxn modelId="{2F3CBA3A-6952-4DA6-BBDF-FC090A7BA215}" type="presParOf" srcId="{64BFCE19-5542-4359-8FD9-CDD8F2FFDEAA}" destId="{F86BD445-7980-4A54-AAC2-9389389A345E}" srcOrd="1" destOrd="0" presId="urn:microsoft.com/office/officeart/2005/8/layout/vList2"/>
    <dgm:cxn modelId="{0D351D11-BB0E-4BBC-94F6-79170ABB3666}" type="presParOf" srcId="{64BFCE19-5542-4359-8FD9-CDD8F2FFDEAA}" destId="{1F34ACD7-C11F-4B65-B797-8B42D0BF8DBF}" srcOrd="2" destOrd="0" presId="urn:microsoft.com/office/officeart/2005/8/layout/vList2"/>
    <dgm:cxn modelId="{6D99092C-1DA4-4515-96D6-6ACB0C95058C}" type="presParOf" srcId="{64BFCE19-5542-4359-8FD9-CDD8F2FFDEAA}" destId="{CE3934C4-5E30-4ECB-8F19-DA61A95E9B61}" srcOrd="3" destOrd="0" presId="urn:microsoft.com/office/officeart/2005/8/layout/vList2"/>
    <dgm:cxn modelId="{2F656E79-8136-4F80-8748-D41564FD568A}" type="presParOf" srcId="{64BFCE19-5542-4359-8FD9-CDD8F2FFDEAA}" destId="{49105E43-44E0-4EB0-A651-CCA6C2836E10}" srcOrd="4" destOrd="0" presId="urn:microsoft.com/office/officeart/2005/8/layout/vList2"/>
    <dgm:cxn modelId="{5BE2AB49-0C05-46A9-98E2-BC7DF2355EAC}" type="presParOf" srcId="{64BFCE19-5542-4359-8FD9-CDD8F2FFDEAA}" destId="{EFBC6399-B2C6-45A3-AD63-C6C392A0E3BA}" srcOrd="5" destOrd="0" presId="urn:microsoft.com/office/officeart/2005/8/layout/vList2"/>
    <dgm:cxn modelId="{E7206293-35A9-4272-8F13-1FBCCD40F320}" type="presParOf" srcId="{64BFCE19-5542-4359-8FD9-CDD8F2FFDEAA}" destId="{5434AD3B-9E1C-4BD8-8A4F-6A01F93F964F}" srcOrd="6" destOrd="0" presId="urn:microsoft.com/office/officeart/2005/8/layout/vList2"/>
    <dgm:cxn modelId="{8DAF423B-B104-4339-8141-492F251D52E4}" type="presParOf" srcId="{64BFCE19-5542-4359-8FD9-CDD8F2FFDEAA}" destId="{A0ED371E-ACF8-472B-8288-E1338DFE7FA3}" srcOrd="7" destOrd="0" presId="urn:microsoft.com/office/officeart/2005/8/layout/vList2"/>
    <dgm:cxn modelId="{04761BB1-6680-4DEF-ABB3-1F66BF726AE6}" type="presParOf" srcId="{64BFCE19-5542-4359-8FD9-CDD8F2FFDEAA}" destId="{97D76AEA-5CA1-4860-B3C6-689290DCBE2E}" srcOrd="8" destOrd="0" presId="urn:microsoft.com/office/officeart/2005/8/layout/vList2"/>
    <dgm:cxn modelId="{85736DA7-6542-4D53-B7BC-A073E406827E}" type="presParOf" srcId="{64BFCE19-5542-4359-8FD9-CDD8F2FFDEAA}" destId="{A28AC92E-18CC-4DD5-8F83-3530D82EA3C6}" srcOrd="9" destOrd="0" presId="urn:microsoft.com/office/officeart/2005/8/layout/vList2"/>
    <dgm:cxn modelId="{75E32C5A-E4E7-4A54-828C-880FCA4AAF54}" type="presParOf" srcId="{64BFCE19-5542-4359-8FD9-CDD8F2FFDEAA}" destId="{46D739E0-EC4A-4E01-AC5D-A71617331E80}" srcOrd="10" destOrd="0" presId="urn:microsoft.com/office/officeart/2005/8/layout/vList2"/>
    <dgm:cxn modelId="{5BB1B01E-37AA-4D82-854F-B0C247A23E83}" type="presParOf" srcId="{64BFCE19-5542-4359-8FD9-CDD8F2FFDEAA}" destId="{E71BA642-FBBA-41DD-A963-1001ADC27946}" srcOrd="11" destOrd="0" presId="urn:microsoft.com/office/officeart/2005/8/layout/vList2"/>
    <dgm:cxn modelId="{9A99EDA0-5417-4D48-A57A-096E6BB2A1B6}" type="presParOf" srcId="{64BFCE19-5542-4359-8FD9-CDD8F2FFDEAA}" destId="{5E6266CF-7DDB-4306-8722-864DB2413C3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F6CE87-07A0-4753-968F-188348018A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FA0864-5CF6-41C2-B14A-BB4FFA750961}">
      <dgm:prSet custT="1"/>
      <dgm:spPr/>
      <dgm:t>
        <a:bodyPr/>
        <a:lstStyle/>
        <a:p>
          <a:r>
            <a:rPr lang="en-US" sz="1600" b="1" i="1"/>
            <a:t>Dr. Tausi S. Haruna</a:t>
          </a:r>
          <a:r>
            <a:rPr lang="en-US" sz="1600"/>
            <a:t> (PhD, MB, RN)</a:t>
          </a:r>
        </a:p>
      </dgm:t>
    </dgm:pt>
    <dgm:pt modelId="{1F07BEFE-515E-4AB4-A4F8-321F7CDF3AFC}" type="parTrans" cxnId="{0AEB2BC9-384C-4215-AA76-AEFD41703218}">
      <dgm:prSet/>
      <dgm:spPr/>
      <dgm:t>
        <a:bodyPr/>
        <a:lstStyle/>
        <a:p>
          <a:endParaRPr lang="en-US" sz="1600"/>
        </a:p>
      </dgm:t>
    </dgm:pt>
    <dgm:pt modelId="{4BDC4713-B3AD-45CE-9D2C-39D1FA7397A3}" type="sibTrans" cxnId="{0AEB2BC9-384C-4215-AA76-AEFD41703218}">
      <dgm:prSet/>
      <dgm:spPr/>
      <dgm:t>
        <a:bodyPr/>
        <a:lstStyle/>
        <a:p>
          <a:endParaRPr lang="en-US" sz="1600"/>
        </a:p>
      </dgm:t>
    </dgm:pt>
    <dgm:pt modelId="{1F8F1D1C-FFB9-430F-9F2F-C0FCCA514D8A}">
      <dgm:prSet custT="1"/>
      <dgm:spPr/>
      <dgm:t>
        <a:bodyPr/>
        <a:lstStyle/>
        <a:p>
          <a:r>
            <a:rPr lang="en-US" sz="1600" dirty="0"/>
            <a:t>Registered Nurse, Bioethicist &amp; Lecturer at KU with over 15 years of dedicated service</a:t>
          </a:r>
        </a:p>
      </dgm:t>
    </dgm:pt>
    <dgm:pt modelId="{C268A623-88FF-4FAB-86F4-43BFDE84E98A}" type="parTrans" cxnId="{B6870D42-B083-46A8-B513-278EC971EE76}">
      <dgm:prSet/>
      <dgm:spPr/>
      <dgm:t>
        <a:bodyPr/>
        <a:lstStyle/>
        <a:p>
          <a:endParaRPr lang="en-US" sz="1600"/>
        </a:p>
      </dgm:t>
    </dgm:pt>
    <dgm:pt modelId="{FEB398B6-4DE3-4FC0-B48A-9E9722B31D64}" type="sibTrans" cxnId="{B6870D42-B083-46A8-B513-278EC971EE76}">
      <dgm:prSet/>
      <dgm:spPr/>
      <dgm:t>
        <a:bodyPr/>
        <a:lstStyle/>
        <a:p>
          <a:endParaRPr lang="en-US" sz="1600"/>
        </a:p>
      </dgm:t>
    </dgm:pt>
    <dgm:pt modelId="{733D61D3-2B3E-4AD0-A174-DA4DF98DA2D5}">
      <dgm:prSet custT="1"/>
      <dgm:spPr/>
      <dgm:t>
        <a:bodyPr/>
        <a:lstStyle/>
        <a:p>
          <a:r>
            <a:rPr lang="en-US" sz="1600" dirty="0"/>
            <a:t>Experienced in teaching undergraduate and post-graduate students</a:t>
          </a:r>
        </a:p>
      </dgm:t>
    </dgm:pt>
    <dgm:pt modelId="{C67DE52B-084A-428A-B6A8-E861DDAAFDA2}" type="parTrans" cxnId="{70608403-09D8-4A0C-977F-B5A0221AE153}">
      <dgm:prSet/>
      <dgm:spPr/>
      <dgm:t>
        <a:bodyPr/>
        <a:lstStyle/>
        <a:p>
          <a:endParaRPr lang="en-US" sz="1600"/>
        </a:p>
      </dgm:t>
    </dgm:pt>
    <dgm:pt modelId="{D748B31E-C323-4FD8-B94D-28E69434AF55}" type="sibTrans" cxnId="{70608403-09D8-4A0C-977F-B5A0221AE153}">
      <dgm:prSet/>
      <dgm:spPr/>
      <dgm:t>
        <a:bodyPr/>
        <a:lstStyle/>
        <a:p>
          <a:endParaRPr lang="en-US" sz="1600"/>
        </a:p>
      </dgm:t>
    </dgm:pt>
    <dgm:pt modelId="{EA10CA7A-A959-42D7-8426-24B76857E6AF}">
      <dgm:prSet custT="1"/>
      <dgm:spPr/>
      <dgm:t>
        <a:bodyPr/>
        <a:lstStyle/>
        <a:p>
          <a:r>
            <a:rPr lang="en-US" sz="1600" dirty="0"/>
            <a:t>Has a strong foundation in academic mentorship, clinical excellence, research supervision, and ethical leadership in healthcare</a:t>
          </a:r>
        </a:p>
      </dgm:t>
    </dgm:pt>
    <dgm:pt modelId="{F30639BE-4C3C-492C-82EB-6701CE36F0C6}" type="parTrans" cxnId="{BBA3459A-B75F-4E52-859E-541A9A409A6E}">
      <dgm:prSet/>
      <dgm:spPr/>
      <dgm:t>
        <a:bodyPr/>
        <a:lstStyle/>
        <a:p>
          <a:endParaRPr lang="en-US" sz="1600"/>
        </a:p>
      </dgm:t>
    </dgm:pt>
    <dgm:pt modelId="{0A9F83BE-FEAA-49DD-9CDB-CA5819DD7658}" type="sibTrans" cxnId="{BBA3459A-B75F-4E52-859E-541A9A409A6E}">
      <dgm:prSet/>
      <dgm:spPr/>
      <dgm:t>
        <a:bodyPr/>
        <a:lstStyle/>
        <a:p>
          <a:endParaRPr lang="en-US" sz="1600"/>
        </a:p>
      </dgm:t>
    </dgm:pt>
    <dgm:pt modelId="{0BB1526F-E10E-43A6-9461-860B6A7B8B7A}">
      <dgm:prSet custT="1"/>
      <dgm:spPr/>
      <dgm:t>
        <a:bodyPr/>
        <a:lstStyle/>
        <a:p>
          <a:r>
            <a:rPr lang="en-US" sz="1600" dirty="0"/>
            <a:t>She earned her PhD in Nursing Research from the University of Cincinnati in Ohio, USA</a:t>
          </a:r>
        </a:p>
      </dgm:t>
    </dgm:pt>
    <dgm:pt modelId="{ABE3826E-9EB5-4FAD-AE91-681C2C50063E}" type="parTrans" cxnId="{B2EB9F28-EA70-4ACB-8DD4-C9736C88567F}">
      <dgm:prSet/>
      <dgm:spPr/>
      <dgm:t>
        <a:bodyPr/>
        <a:lstStyle/>
        <a:p>
          <a:endParaRPr lang="en-US" sz="1600"/>
        </a:p>
      </dgm:t>
    </dgm:pt>
    <dgm:pt modelId="{D8617960-6DA4-4B5F-B46D-1BA6292848BE}" type="sibTrans" cxnId="{B2EB9F28-EA70-4ACB-8DD4-C9736C88567F}">
      <dgm:prSet/>
      <dgm:spPr/>
      <dgm:t>
        <a:bodyPr/>
        <a:lstStyle/>
        <a:p>
          <a:endParaRPr lang="en-US" sz="1600"/>
        </a:p>
      </dgm:t>
    </dgm:pt>
    <dgm:pt modelId="{42CCD718-122C-48F8-9719-CE6DC01D8735}">
      <dgm:prSet custT="1"/>
      <dgm:spPr/>
      <dgm:t>
        <a:bodyPr/>
        <a:lstStyle/>
        <a:p>
          <a:r>
            <a:rPr lang="en-US" sz="1600"/>
            <a:t>Her Doctoral work contributes to evidence-based, rights-informed maternal health policy and advances scholarship at the intersection of nursing science, bioethics, and global maternal health. </a:t>
          </a:r>
        </a:p>
      </dgm:t>
    </dgm:pt>
    <dgm:pt modelId="{A4712245-FC1A-460C-A897-9D59E969B9B2}" type="parTrans" cxnId="{9A434D34-2AEC-45F6-AEEE-240AC9F3B55C}">
      <dgm:prSet/>
      <dgm:spPr/>
      <dgm:t>
        <a:bodyPr/>
        <a:lstStyle/>
        <a:p>
          <a:endParaRPr lang="en-US" sz="1600"/>
        </a:p>
      </dgm:t>
    </dgm:pt>
    <dgm:pt modelId="{60A9FE36-AC23-4030-A534-23B86032AF1A}" type="sibTrans" cxnId="{9A434D34-2AEC-45F6-AEEE-240AC9F3B55C}">
      <dgm:prSet/>
      <dgm:spPr/>
      <dgm:t>
        <a:bodyPr/>
        <a:lstStyle/>
        <a:p>
          <a:endParaRPr lang="en-US" sz="1600"/>
        </a:p>
      </dgm:t>
    </dgm:pt>
    <dgm:pt modelId="{C10C1488-8147-4542-A1F9-D29B26EE6460}">
      <dgm:prSet custT="1"/>
      <dgm:spPr/>
      <dgm:t>
        <a:bodyPr/>
        <a:lstStyle/>
        <a:p>
          <a:r>
            <a:rPr lang="en-US" sz="1600" dirty="0"/>
            <a:t>Dr. Haruna is also a fellow of the Afya Bora Consortium Fellowship in Global Health Leadership</a:t>
          </a:r>
        </a:p>
      </dgm:t>
    </dgm:pt>
    <dgm:pt modelId="{5F5A91EF-1D6D-4AD6-9ABE-E9468E6434E6}" type="parTrans" cxnId="{0502AFBA-5F51-47A4-9DC4-A3D29FF59C0B}">
      <dgm:prSet/>
      <dgm:spPr/>
      <dgm:t>
        <a:bodyPr/>
        <a:lstStyle/>
        <a:p>
          <a:endParaRPr lang="en-US" sz="1600"/>
        </a:p>
      </dgm:t>
    </dgm:pt>
    <dgm:pt modelId="{CE4E7E89-3436-4954-8FA7-88307A3A96CC}" type="sibTrans" cxnId="{0502AFBA-5F51-47A4-9DC4-A3D29FF59C0B}">
      <dgm:prSet/>
      <dgm:spPr/>
      <dgm:t>
        <a:bodyPr/>
        <a:lstStyle/>
        <a:p>
          <a:endParaRPr lang="en-US" sz="1600"/>
        </a:p>
      </dgm:t>
    </dgm:pt>
    <dgm:pt modelId="{FA14F597-098D-417F-8CEA-5FF409D316C6}">
      <dgm:prSet custT="1"/>
      <dgm:spPr/>
      <dgm:t>
        <a:bodyPr/>
        <a:lstStyle/>
        <a:p>
          <a:endParaRPr lang="en-US" sz="1600"/>
        </a:p>
      </dgm:t>
    </dgm:pt>
    <dgm:pt modelId="{36BC8415-BA9C-47DD-8338-D8A569291485}" type="parTrans" cxnId="{72542C6A-D274-420B-BCC0-51DA0413D319}">
      <dgm:prSet/>
      <dgm:spPr/>
      <dgm:t>
        <a:bodyPr/>
        <a:lstStyle/>
        <a:p>
          <a:endParaRPr lang="en-US" sz="1600"/>
        </a:p>
      </dgm:t>
    </dgm:pt>
    <dgm:pt modelId="{6A194D4C-90CE-46E5-BE52-B4CBB7D4B8FC}" type="sibTrans" cxnId="{72542C6A-D274-420B-BCC0-51DA0413D319}">
      <dgm:prSet/>
      <dgm:spPr/>
      <dgm:t>
        <a:bodyPr/>
        <a:lstStyle/>
        <a:p>
          <a:endParaRPr lang="en-US" sz="1600"/>
        </a:p>
      </dgm:t>
    </dgm:pt>
    <dgm:pt modelId="{9AB21C58-3443-4BD7-B195-C33E0CDFCF25}">
      <dgm:prSet custT="1"/>
      <dgm:spPr/>
      <dgm:t>
        <a:bodyPr/>
        <a:lstStyle/>
        <a:p>
          <a:r>
            <a:rPr lang="en-US" sz="1600" dirty="0"/>
            <a:t>Dr. Haruna is also a fellow of the Afya Bora Consortium Fellowship in Global Health Leadership</a:t>
          </a:r>
        </a:p>
      </dgm:t>
    </dgm:pt>
    <dgm:pt modelId="{836D9B17-2865-4A63-8661-7E44B2B5927D}" type="parTrans" cxnId="{57020ED8-7739-43FD-9173-0B5E07F935F6}">
      <dgm:prSet/>
      <dgm:spPr/>
      <dgm:t>
        <a:bodyPr/>
        <a:lstStyle/>
        <a:p>
          <a:endParaRPr lang="en-US" sz="1600"/>
        </a:p>
      </dgm:t>
    </dgm:pt>
    <dgm:pt modelId="{380D490D-04E3-4039-A649-2D59F9DC8316}" type="sibTrans" cxnId="{57020ED8-7739-43FD-9173-0B5E07F935F6}">
      <dgm:prSet/>
      <dgm:spPr/>
      <dgm:t>
        <a:bodyPr/>
        <a:lstStyle/>
        <a:p>
          <a:endParaRPr lang="en-US" sz="1600"/>
        </a:p>
      </dgm:t>
    </dgm:pt>
    <dgm:pt modelId="{149C344D-7DBC-4102-92D2-DBF2B3665E66}">
      <dgm:prSet custT="1"/>
      <dgm:spPr/>
      <dgm:t>
        <a:bodyPr/>
        <a:lstStyle/>
        <a:p>
          <a:r>
            <a:rPr lang="en-US" sz="1600" dirty="0"/>
            <a:t>Potential trainer for the `~IDGE/</a:t>
          </a:r>
        </a:p>
      </dgm:t>
    </dgm:pt>
    <dgm:pt modelId="{A9846AAE-DC75-4E31-A19D-137E8E1987AE}" type="parTrans" cxnId="{C80BF8A5-C3BC-4DF0-916D-E4EF23E25A1F}">
      <dgm:prSet/>
      <dgm:spPr/>
      <dgm:t>
        <a:bodyPr/>
        <a:lstStyle/>
        <a:p>
          <a:endParaRPr lang="en-US" sz="1600"/>
        </a:p>
      </dgm:t>
    </dgm:pt>
    <dgm:pt modelId="{CD9C6CA3-102C-4947-9B3B-94A42CCC4C8D}" type="sibTrans" cxnId="{C80BF8A5-C3BC-4DF0-916D-E4EF23E25A1F}">
      <dgm:prSet/>
      <dgm:spPr/>
      <dgm:t>
        <a:bodyPr/>
        <a:lstStyle/>
        <a:p>
          <a:endParaRPr lang="en-US" sz="1600"/>
        </a:p>
      </dgm:t>
    </dgm:pt>
    <dgm:pt modelId="{06342876-456D-4259-A21E-CD26351DFE61}" type="pres">
      <dgm:prSet presAssocID="{5BF6CE87-07A0-4753-968F-188348018AF6}" presName="linear" presStyleCnt="0">
        <dgm:presLayoutVars>
          <dgm:animLvl val="lvl"/>
          <dgm:resizeHandles val="exact"/>
        </dgm:presLayoutVars>
      </dgm:prSet>
      <dgm:spPr/>
    </dgm:pt>
    <dgm:pt modelId="{042A101C-0F58-4879-AA75-D6466D9364AE}" type="pres">
      <dgm:prSet presAssocID="{1DFA0864-5CF6-41C2-B14A-BB4FFA750961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A3089278-9648-454F-950E-1A712CBD62E3}" type="pres">
      <dgm:prSet presAssocID="{4BDC4713-B3AD-45CE-9D2C-39D1FA7397A3}" presName="spacer" presStyleCnt="0"/>
      <dgm:spPr/>
    </dgm:pt>
    <dgm:pt modelId="{B31A8406-7026-45EC-AA72-F6A47A89B781}" type="pres">
      <dgm:prSet presAssocID="{1F8F1D1C-FFB9-430F-9F2F-C0FCCA514D8A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9275DCCF-8AF3-43C3-9D3F-3640C291C86C}" type="pres">
      <dgm:prSet presAssocID="{FEB398B6-4DE3-4FC0-B48A-9E9722B31D64}" presName="spacer" presStyleCnt="0"/>
      <dgm:spPr/>
    </dgm:pt>
    <dgm:pt modelId="{DE756DD1-82C7-4209-A583-485F1E475A74}" type="pres">
      <dgm:prSet presAssocID="{733D61D3-2B3E-4AD0-A174-DA4DF98DA2D5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D454BCD2-E675-4BF1-B936-286E38953C76}" type="pres">
      <dgm:prSet presAssocID="{D748B31E-C323-4FD8-B94D-28E69434AF55}" presName="spacer" presStyleCnt="0"/>
      <dgm:spPr/>
    </dgm:pt>
    <dgm:pt modelId="{03A241D4-9F70-43EF-B71E-F5F8418FC79D}" type="pres">
      <dgm:prSet presAssocID="{EA10CA7A-A959-42D7-8426-24B76857E6AF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FF7EC551-B126-49DA-AAC8-BB6B5B842FA3}" type="pres">
      <dgm:prSet presAssocID="{0A9F83BE-FEAA-49DD-9CDB-CA5819DD7658}" presName="spacer" presStyleCnt="0"/>
      <dgm:spPr/>
    </dgm:pt>
    <dgm:pt modelId="{CBEABEEF-8DA9-403A-8B84-6C9D4E360F72}" type="pres">
      <dgm:prSet presAssocID="{FA14F597-098D-417F-8CEA-5FF409D316C6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75616BE3-36A9-4E6B-94DA-62BFC52FA1C9}" type="pres">
      <dgm:prSet presAssocID="{6A194D4C-90CE-46E5-BE52-B4CBB7D4B8FC}" presName="spacer" presStyleCnt="0"/>
      <dgm:spPr/>
    </dgm:pt>
    <dgm:pt modelId="{7E4EAA5B-A1E0-4FE3-8370-02498B4C72B3}" type="pres">
      <dgm:prSet presAssocID="{42CCD718-122C-48F8-9719-CE6DC01D8735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41F6886-2BAC-4430-964E-7F6266267E48}" type="pres">
      <dgm:prSet presAssocID="{60A9FE36-AC23-4030-A534-23B86032AF1A}" presName="spacer" presStyleCnt="0"/>
      <dgm:spPr/>
    </dgm:pt>
    <dgm:pt modelId="{CB640BD7-D8C9-4DDD-84FA-BBFE0C525751}" type="pres">
      <dgm:prSet presAssocID="{0BB1526F-E10E-43A6-9461-860B6A7B8B7A}" presName="parentText" presStyleLbl="node1" presStyleIdx="6" presStyleCnt="10" custLinFactY="-196874" custLinFactNeighborX="205" custLinFactNeighborY="-200000">
        <dgm:presLayoutVars>
          <dgm:chMax val="0"/>
          <dgm:bulletEnabled val="1"/>
        </dgm:presLayoutVars>
      </dgm:prSet>
      <dgm:spPr/>
    </dgm:pt>
    <dgm:pt modelId="{9A7FFCFE-B5C2-4AAF-93D3-552D72190B09}" type="pres">
      <dgm:prSet presAssocID="{D8617960-6DA4-4B5F-B46D-1BA6292848BE}" presName="spacer" presStyleCnt="0"/>
      <dgm:spPr/>
    </dgm:pt>
    <dgm:pt modelId="{69E64878-0DC8-4A7E-843B-2EFF8722D2D3}" type="pres">
      <dgm:prSet presAssocID="{C10C1488-8147-4542-A1F9-D29B26EE6460}" presName="parentText" presStyleLbl="node1" presStyleIdx="7" presStyleCnt="10" custLinFactY="-96018" custLinFactNeighborX="4216" custLinFactNeighborY="-100000">
        <dgm:presLayoutVars>
          <dgm:chMax val="0"/>
          <dgm:bulletEnabled val="1"/>
        </dgm:presLayoutVars>
      </dgm:prSet>
      <dgm:spPr/>
    </dgm:pt>
    <dgm:pt modelId="{AA37195A-F9A2-4F2F-BE2D-D4804BDE791F}" type="pres">
      <dgm:prSet presAssocID="{CE4E7E89-3436-4954-8FA7-88307A3A96CC}" presName="spacer" presStyleCnt="0"/>
      <dgm:spPr/>
    </dgm:pt>
    <dgm:pt modelId="{42E0F734-4B3D-4215-BE0E-FD42FD4A0BAA}" type="pres">
      <dgm:prSet presAssocID="{9AB21C58-3443-4BD7-B195-C33E0CDFCF25}" presName="parentText" presStyleLbl="node1" presStyleIdx="8" presStyleCnt="10" custLinFactY="-195224" custLinFactNeighborY="-200000">
        <dgm:presLayoutVars>
          <dgm:chMax val="0"/>
          <dgm:bulletEnabled val="1"/>
        </dgm:presLayoutVars>
      </dgm:prSet>
      <dgm:spPr/>
    </dgm:pt>
    <dgm:pt modelId="{D09A1E0F-AF23-4106-9CBF-86C452286988}" type="pres">
      <dgm:prSet presAssocID="{380D490D-04E3-4039-A649-2D59F9DC8316}" presName="spacer" presStyleCnt="0"/>
      <dgm:spPr/>
    </dgm:pt>
    <dgm:pt modelId="{AEC2C7C3-D207-44C3-B5CA-3EF9AE8EF5CE}" type="pres">
      <dgm:prSet presAssocID="{149C344D-7DBC-4102-92D2-DBF2B3665E66}" presName="parentText" presStyleLbl="node1" presStyleIdx="9" presStyleCnt="10" custLinFactY="-190149" custLinFactNeighborY="-200000">
        <dgm:presLayoutVars>
          <dgm:chMax val="0"/>
          <dgm:bulletEnabled val="1"/>
        </dgm:presLayoutVars>
      </dgm:prSet>
      <dgm:spPr/>
    </dgm:pt>
  </dgm:ptLst>
  <dgm:cxnLst>
    <dgm:cxn modelId="{70608403-09D8-4A0C-977F-B5A0221AE153}" srcId="{5BF6CE87-07A0-4753-968F-188348018AF6}" destId="{733D61D3-2B3E-4AD0-A174-DA4DF98DA2D5}" srcOrd="2" destOrd="0" parTransId="{C67DE52B-084A-428A-B6A8-E861DDAAFDA2}" sibTransId="{D748B31E-C323-4FD8-B94D-28E69434AF55}"/>
    <dgm:cxn modelId="{22716324-92B8-46D6-9887-F322A0C22A32}" type="presOf" srcId="{1DFA0864-5CF6-41C2-B14A-BB4FFA750961}" destId="{042A101C-0F58-4879-AA75-D6466D9364AE}" srcOrd="0" destOrd="0" presId="urn:microsoft.com/office/officeart/2005/8/layout/vList2"/>
    <dgm:cxn modelId="{B2EB9F28-EA70-4ACB-8DD4-C9736C88567F}" srcId="{5BF6CE87-07A0-4753-968F-188348018AF6}" destId="{0BB1526F-E10E-43A6-9461-860B6A7B8B7A}" srcOrd="6" destOrd="0" parTransId="{ABE3826E-9EB5-4FAD-AE91-681C2C50063E}" sibTransId="{D8617960-6DA4-4B5F-B46D-1BA6292848BE}"/>
    <dgm:cxn modelId="{9A434D34-2AEC-45F6-AEEE-240AC9F3B55C}" srcId="{5BF6CE87-07A0-4753-968F-188348018AF6}" destId="{42CCD718-122C-48F8-9719-CE6DC01D8735}" srcOrd="5" destOrd="0" parTransId="{A4712245-FC1A-460C-A897-9D59E969B9B2}" sibTransId="{60A9FE36-AC23-4030-A534-23B86032AF1A}"/>
    <dgm:cxn modelId="{B6870D42-B083-46A8-B513-278EC971EE76}" srcId="{5BF6CE87-07A0-4753-968F-188348018AF6}" destId="{1F8F1D1C-FFB9-430F-9F2F-C0FCCA514D8A}" srcOrd="1" destOrd="0" parTransId="{C268A623-88FF-4FAB-86F4-43BFDE84E98A}" sibTransId="{FEB398B6-4DE3-4FC0-B48A-9E9722B31D64}"/>
    <dgm:cxn modelId="{72542C6A-D274-420B-BCC0-51DA0413D319}" srcId="{5BF6CE87-07A0-4753-968F-188348018AF6}" destId="{FA14F597-098D-417F-8CEA-5FF409D316C6}" srcOrd="4" destOrd="0" parTransId="{36BC8415-BA9C-47DD-8338-D8A569291485}" sibTransId="{6A194D4C-90CE-46E5-BE52-B4CBB7D4B8FC}"/>
    <dgm:cxn modelId="{D314496B-86AE-4FD3-9882-D94C10145556}" type="presOf" srcId="{0BB1526F-E10E-43A6-9461-860B6A7B8B7A}" destId="{CB640BD7-D8C9-4DDD-84FA-BBFE0C525751}" srcOrd="0" destOrd="0" presId="urn:microsoft.com/office/officeart/2005/8/layout/vList2"/>
    <dgm:cxn modelId="{1A46FD6F-15AA-48BC-99C8-762299061C4D}" type="presOf" srcId="{EA10CA7A-A959-42D7-8426-24B76857E6AF}" destId="{03A241D4-9F70-43EF-B71E-F5F8418FC79D}" srcOrd="0" destOrd="0" presId="urn:microsoft.com/office/officeart/2005/8/layout/vList2"/>
    <dgm:cxn modelId="{A8CF8053-7DD6-4531-BFA9-9D4FF5ABCCA3}" type="presOf" srcId="{733D61D3-2B3E-4AD0-A174-DA4DF98DA2D5}" destId="{DE756DD1-82C7-4209-A583-485F1E475A74}" srcOrd="0" destOrd="0" presId="urn:microsoft.com/office/officeart/2005/8/layout/vList2"/>
    <dgm:cxn modelId="{C35AB974-08A9-41A2-BCD9-5F8DAA078760}" type="presOf" srcId="{5BF6CE87-07A0-4753-968F-188348018AF6}" destId="{06342876-456D-4259-A21E-CD26351DFE61}" srcOrd="0" destOrd="0" presId="urn:microsoft.com/office/officeart/2005/8/layout/vList2"/>
    <dgm:cxn modelId="{F8975E76-1589-4CA3-89A3-B4B36DE466B2}" type="presOf" srcId="{1F8F1D1C-FFB9-430F-9F2F-C0FCCA514D8A}" destId="{B31A8406-7026-45EC-AA72-F6A47A89B781}" srcOrd="0" destOrd="0" presId="urn:microsoft.com/office/officeart/2005/8/layout/vList2"/>
    <dgm:cxn modelId="{4AC46B8C-47CF-427E-B1D0-F4F278E3F4EE}" type="presOf" srcId="{9AB21C58-3443-4BD7-B195-C33E0CDFCF25}" destId="{42E0F734-4B3D-4215-BE0E-FD42FD4A0BAA}" srcOrd="0" destOrd="0" presId="urn:microsoft.com/office/officeart/2005/8/layout/vList2"/>
    <dgm:cxn modelId="{DC9B5792-5B9B-4200-86C1-9D94DBEF5083}" type="presOf" srcId="{149C344D-7DBC-4102-92D2-DBF2B3665E66}" destId="{AEC2C7C3-D207-44C3-B5CA-3EF9AE8EF5CE}" srcOrd="0" destOrd="0" presId="urn:microsoft.com/office/officeart/2005/8/layout/vList2"/>
    <dgm:cxn modelId="{BBA3459A-B75F-4E52-859E-541A9A409A6E}" srcId="{5BF6CE87-07A0-4753-968F-188348018AF6}" destId="{EA10CA7A-A959-42D7-8426-24B76857E6AF}" srcOrd="3" destOrd="0" parTransId="{F30639BE-4C3C-492C-82EB-6701CE36F0C6}" sibTransId="{0A9F83BE-FEAA-49DD-9CDB-CA5819DD7658}"/>
    <dgm:cxn modelId="{C80BF8A5-C3BC-4DF0-916D-E4EF23E25A1F}" srcId="{5BF6CE87-07A0-4753-968F-188348018AF6}" destId="{149C344D-7DBC-4102-92D2-DBF2B3665E66}" srcOrd="9" destOrd="0" parTransId="{A9846AAE-DC75-4E31-A19D-137E8E1987AE}" sibTransId="{CD9C6CA3-102C-4947-9B3B-94A42CCC4C8D}"/>
    <dgm:cxn modelId="{17F220B0-12F7-4B84-8B59-017820F05431}" type="presOf" srcId="{42CCD718-122C-48F8-9719-CE6DC01D8735}" destId="{7E4EAA5B-A1E0-4FE3-8370-02498B4C72B3}" srcOrd="0" destOrd="0" presId="urn:microsoft.com/office/officeart/2005/8/layout/vList2"/>
    <dgm:cxn modelId="{0502AFBA-5F51-47A4-9DC4-A3D29FF59C0B}" srcId="{5BF6CE87-07A0-4753-968F-188348018AF6}" destId="{C10C1488-8147-4542-A1F9-D29B26EE6460}" srcOrd="7" destOrd="0" parTransId="{5F5A91EF-1D6D-4AD6-9ABE-E9468E6434E6}" sibTransId="{CE4E7E89-3436-4954-8FA7-88307A3A96CC}"/>
    <dgm:cxn modelId="{0AEB2BC9-384C-4215-AA76-AEFD41703218}" srcId="{5BF6CE87-07A0-4753-968F-188348018AF6}" destId="{1DFA0864-5CF6-41C2-B14A-BB4FFA750961}" srcOrd="0" destOrd="0" parTransId="{1F07BEFE-515E-4AB4-A4F8-321F7CDF3AFC}" sibTransId="{4BDC4713-B3AD-45CE-9D2C-39D1FA7397A3}"/>
    <dgm:cxn modelId="{57020ED8-7739-43FD-9173-0B5E07F935F6}" srcId="{5BF6CE87-07A0-4753-968F-188348018AF6}" destId="{9AB21C58-3443-4BD7-B195-C33E0CDFCF25}" srcOrd="8" destOrd="0" parTransId="{836D9B17-2865-4A63-8661-7E44B2B5927D}" sibTransId="{380D490D-04E3-4039-A649-2D59F9DC8316}"/>
    <dgm:cxn modelId="{EC7DDCE1-ED6C-4BFB-AF85-07A842209B65}" type="presOf" srcId="{FA14F597-098D-417F-8CEA-5FF409D316C6}" destId="{CBEABEEF-8DA9-403A-8B84-6C9D4E360F72}" srcOrd="0" destOrd="0" presId="urn:microsoft.com/office/officeart/2005/8/layout/vList2"/>
    <dgm:cxn modelId="{9CFD9FE8-8E52-4167-85F8-95EDF4E70F91}" type="presOf" srcId="{C10C1488-8147-4542-A1F9-D29B26EE6460}" destId="{69E64878-0DC8-4A7E-843B-2EFF8722D2D3}" srcOrd="0" destOrd="0" presId="urn:microsoft.com/office/officeart/2005/8/layout/vList2"/>
    <dgm:cxn modelId="{1D80E330-D85B-4776-BBD1-214C8FB3EF68}" type="presParOf" srcId="{06342876-456D-4259-A21E-CD26351DFE61}" destId="{042A101C-0F58-4879-AA75-D6466D9364AE}" srcOrd="0" destOrd="0" presId="urn:microsoft.com/office/officeart/2005/8/layout/vList2"/>
    <dgm:cxn modelId="{AC58E769-14B7-4288-94EA-8D7617CFEBD1}" type="presParOf" srcId="{06342876-456D-4259-A21E-CD26351DFE61}" destId="{A3089278-9648-454F-950E-1A712CBD62E3}" srcOrd="1" destOrd="0" presId="urn:microsoft.com/office/officeart/2005/8/layout/vList2"/>
    <dgm:cxn modelId="{480CF716-961F-46C2-91CB-644655E658FB}" type="presParOf" srcId="{06342876-456D-4259-A21E-CD26351DFE61}" destId="{B31A8406-7026-45EC-AA72-F6A47A89B781}" srcOrd="2" destOrd="0" presId="urn:microsoft.com/office/officeart/2005/8/layout/vList2"/>
    <dgm:cxn modelId="{C1FF3420-5B76-4D63-8CDB-106FC45C9D5F}" type="presParOf" srcId="{06342876-456D-4259-A21E-CD26351DFE61}" destId="{9275DCCF-8AF3-43C3-9D3F-3640C291C86C}" srcOrd="3" destOrd="0" presId="urn:microsoft.com/office/officeart/2005/8/layout/vList2"/>
    <dgm:cxn modelId="{5F36AF22-9857-444A-9219-9ACDFCF16552}" type="presParOf" srcId="{06342876-456D-4259-A21E-CD26351DFE61}" destId="{DE756DD1-82C7-4209-A583-485F1E475A74}" srcOrd="4" destOrd="0" presId="urn:microsoft.com/office/officeart/2005/8/layout/vList2"/>
    <dgm:cxn modelId="{F3055C91-F6ED-4901-A457-9B3A30CD0229}" type="presParOf" srcId="{06342876-456D-4259-A21E-CD26351DFE61}" destId="{D454BCD2-E675-4BF1-B936-286E38953C76}" srcOrd="5" destOrd="0" presId="urn:microsoft.com/office/officeart/2005/8/layout/vList2"/>
    <dgm:cxn modelId="{0691D92E-53D7-4BDB-BCC5-18369608453B}" type="presParOf" srcId="{06342876-456D-4259-A21E-CD26351DFE61}" destId="{03A241D4-9F70-43EF-B71E-F5F8418FC79D}" srcOrd="6" destOrd="0" presId="urn:microsoft.com/office/officeart/2005/8/layout/vList2"/>
    <dgm:cxn modelId="{FF8F506C-87DC-40E8-B69A-5B90A363A293}" type="presParOf" srcId="{06342876-456D-4259-A21E-CD26351DFE61}" destId="{FF7EC551-B126-49DA-AAC8-BB6B5B842FA3}" srcOrd="7" destOrd="0" presId="urn:microsoft.com/office/officeart/2005/8/layout/vList2"/>
    <dgm:cxn modelId="{92459EF4-B439-40A1-B12A-CC26E9C621E6}" type="presParOf" srcId="{06342876-456D-4259-A21E-CD26351DFE61}" destId="{CBEABEEF-8DA9-403A-8B84-6C9D4E360F72}" srcOrd="8" destOrd="0" presId="urn:microsoft.com/office/officeart/2005/8/layout/vList2"/>
    <dgm:cxn modelId="{D62C60AB-F96E-4478-B08E-32CECB626915}" type="presParOf" srcId="{06342876-456D-4259-A21E-CD26351DFE61}" destId="{75616BE3-36A9-4E6B-94DA-62BFC52FA1C9}" srcOrd="9" destOrd="0" presId="urn:microsoft.com/office/officeart/2005/8/layout/vList2"/>
    <dgm:cxn modelId="{54030BA9-487F-40E3-AB27-79DF5B9D5EA2}" type="presParOf" srcId="{06342876-456D-4259-A21E-CD26351DFE61}" destId="{7E4EAA5B-A1E0-4FE3-8370-02498B4C72B3}" srcOrd="10" destOrd="0" presId="urn:microsoft.com/office/officeart/2005/8/layout/vList2"/>
    <dgm:cxn modelId="{04752FD2-11A6-4133-B9F8-8D3066419D4F}" type="presParOf" srcId="{06342876-456D-4259-A21E-CD26351DFE61}" destId="{441F6886-2BAC-4430-964E-7F6266267E48}" srcOrd="11" destOrd="0" presId="urn:microsoft.com/office/officeart/2005/8/layout/vList2"/>
    <dgm:cxn modelId="{425D533E-D9C6-47FC-81B5-457F079CB087}" type="presParOf" srcId="{06342876-456D-4259-A21E-CD26351DFE61}" destId="{CB640BD7-D8C9-4DDD-84FA-BBFE0C525751}" srcOrd="12" destOrd="0" presId="urn:microsoft.com/office/officeart/2005/8/layout/vList2"/>
    <dgm:cxn modelId="{3393A8DB-FAFC-4EA2-BC8D-D0C377D65F9A}" type="presParOf" srcId="{06342876-456D-4259-A21E-CD26351DFE61}" destId="{9A7FFCFE-B5C2-4AAF-93D3-552D72190B09}" srcOrd="13" destOrd="0" presId="urn:microsoft.com/office/officeart/2005/8/layout/vList2"/>
    <dgm:cxn modelId="{7E783DEE-6C48-4365-A9A8-D9594D07B988}" type="presParOf" srcId="{06342876-456D-4259-A21E-CD26351DFE61}" destId="{69E64878-0DC8-4A7E-843B-2EFF8722D2D3}" srcOrd="14" destOrd="0" presId="urn:microsoft.com/office/officeart/2005/8/layout/vList2"/>
    <dgm:cxn modelId="{CC16C453-9A5C-44BA-82A7-99AE4FB5FEF0}" type="presParOf" srcId="{06342876-456D-4259-A21E-CD26351DFE61}" destId="{AA37195A-F9A2-4F2F-BE2D-D4804BDE791F}" srcOrd="15" destOrd="0" presId="urn:microsoft.com/office/officeart/2005/8/layout/vList2"/>
    <dgm:cxn modelId="{6868D1A8-BE0D-4126-AAFD-D08E2EFB7B5A}" type="presParOf" srcId="{06342876-456D-4259-A21E-CD26351DFE61}" destId="{42E0F734-4B3D-4215-BE0E-FD42FD4A0BAA}" srcOrd="16" destOrd="0" presId="urn:microsoft.com/office/officeart/2005/8/layout/vList2"/>
    <dgm:cxn modelId="{4B261E23-452C-4A14-AF95-8482D904ACF3}" type="presParOf" srcId="{06342876-456D-4259-A21E-CD26351DFE61}" destId="{D09A1E0F-AF23-4106-9CBF-86C452286988}" srcOrd="17" destOrd="0" presId="urn:microsoft.com/office/officeart/2005/8/layout/vList2"/>
    <dgm:cxn modelId="{DE589A6D-29A2-4AE2-88A0-05049C0B481D}" type="presParOf" srcId="{06342876-456D-4259-A21E-CD26351DFE61}" destId="{AEC2C7C3-D207-44C3-B5CA-3EF9AE8EF5CE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F0DC55-641F-4E7C-B6CA-2EE1E1FF18EB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22C9047-3B2F-4D6B-9110-DB244280C084}">
      <dgm:prSet/>
      <dgm:spPr/>
      <dgm:t>
        <a:bodyPr/>
        <a:lstStyle/>
        <a:p>
          <a:r>
            <a:rPr lang="en-US" dirty="0"/>
            <a:t>The Finance Department has three qualified CPA holders and is headed by the Bursar</a:t>
          </a:r>
        </a:p>
      </dgm:t>
    </dgm:pt>
    <dgm:pt modelId="{43E579D0-1A22-48CC-9831-B57570F52D69}" type="parTrans" cxnId="{84B8F992-E455-4D0A-8F29-85881E571D3E}">
      <dgm:prSet/>
      <dgm:spPr/>
      <dgm:t>
        <a:bodyPr/>
        <a:lstStyle/>
        <a:p>
          <a:endParaRPr lang="en-US"/>
        </a:p>
      </dgm:t>
    </dgm:pt>
    <dgm:pt modelId="{0DA2E252-85A7-43C7-839F-BD59052FC799}" type="sibTrans" cxnId="{84B8F992-E455-4D0A-8F29-85881E571D3E}">
      <dgm:prSet/>
      <dgm:spPr/>
      <dgm:t>
        <a:bodyPr/>
        <a:lstStyle/>
        <a:p>
          <a:endParaRPr lang="en-US"/>
        </a:p>
      </dgm:t>
    </dgm:pt>
    <dgm:pt modelId="{EDE90C1A-D15A-4687-97BD-97A8A8FBE12C}">
      <dgm:prSet/>
      <dgm:spPr/>
      <dgm:t>
        <a:bodyPr/>
        <a:lstStyle/>
        <a:p>
          <a:r>
            <a:rPr lang="en-US" dirty="0"/>
            <a:t>The department has experience in managing both internal and external funds </a:t>
          </a:r>
        </a:p>
      </dgm:t>
    </dgm:pt>
    <dgm:pt modelId="{141B963E-DE52-459E-836E-4197DEE17884}" type="parTrans" cxnId="{BC02DA46-B3A1-4C12-A550-9AF74EB9DC5C}">
      <dgm:prSet/>
      <dgm:spPr/>
      <dgm:t>
        <a:bodyPr/>
        <a:lstStyle/>
        <a:p>
          <a:endParaRPr lang="en-US"/>
        </a:p>
      </dgm:t>
    </dgm:pt>
    <dgm:pt modelId="{58FFDBDD-2241-4B7B-BE32-70D6C10ABE74}" type="sibTrans" cxnId="{BC02DA46-B3A1-4C12-A550-9AF74EB9DC5C}">
      <dgm:prSet/>
      <dgm:spPr/>
      <dgm:t>
        <a:bodyPr/>
        <a:lstStyle/>
        <a:p>
          <a:endParaRPr lang="en-US"/>
        </a:p>
      </dgm:t>
    </dgm:pt>
    <dgm:pt modelId="{C29A68B0-0C9C-498D-8C92-6AE42C08FB9E}">
      <dgm:prSet/>
      <dgm:spPr/>
      <dgm:t>
        <a:bodyPr/>
        <a:lstStyle/>
        <a:p>
          <a:r>
            <a:rPr lang="en-US" dirty="0"/>
            <a:t>The university uses IFMS in its operations and had for years managed funds from EU, NIH/Fogarty International, WHO, Bill and Melinda Gates Foundation</a:t>
          </a:r>
        </a:p>
      </dgm:t>
    </dgm:pt>
    <dgm:pt modelId="{EEA59136-2B7F-41EF-879D-3C1DAE0FDD43}" type="parTrans" cxnId="{459456E1-DF0E-442A-A986-5194C425A98E}">
      <dgm:prSet/>
      <dgm:spPr/>
      <dgm:t>
        <a:bodyPr/>
        <a:lstStyle/>
        <a:p>
          <a:endParaRPr lang="en-US"/>
        </a:p>
      </dgm:t>
    </dgm:pt>
    <dgm:pt modelId="{E5355860-32DF-4B68-9FE5-87DCAB71D648}" type="sibTrans" cxnId="{459456E1-DF0E-442A-A986-5194C425A98E}">
      <dgm:prSet/>
      <dgm:spPr/>
      <dgm:t>
        <a:bodyPr/>
        <a:lstStyle/>
        <a:p>
          <a:endParaRPr lang="en-US"/>
        </a:p>
      </dgm:t>
    </dgm:pt>
    <dgm:pt modelId="{7763F426-30E3-4B30-B7C2-1986DF880724}">
      <dgm:prSet/>
      <dgm:spPr/>
      <dgm:t>
        <a:bodyPr/>
        <a:lstStyle/>
        <a:p>
          <a:r>
            <a:rPr lang="en-US" dirty="0"/>
            <a:t>The university has an experienced Internal Auditor responsible for monitoring proper financial management, identification of risks and advises the university on proper measures to reduce risks </a:t>
          </a:r>
        </a:p>
      </dgm:t>
    </dgm:pt>
    <dgm:pt modelId="{9951A83C-2D1E-4253-97F0-1CE73A67616E}" type="parTrans" cxnId="{9BBBB810-BA61-495A-ABBF-B0B8D46A5E2E}">
      <dgm:prSet/>
      <dgm:spPr/>
      <dgm:t>
        <a:bodyPr/>
        <a:lstStyle/>
        <a:p>
          <a:endParaRPr lang="en-US"/>
        </a:p>
      </dgm:t>
    </dgm:pt>
    <dgm:pt modelId="{034F40F3-A6CC-4521-83F4-81A27310C6A1}" type="sibTrans" cxnId="{9BBBB810-BA61-495A-ABBF-B0B8D46A5E2E}">
      <dgm:prSet/>
      <dgm:spPr/>
      <dgm:t>
        <a:bodyPr/>
        <a:lstStyle/>
        <a:p>
          <a:endParaRPr lang="en-US"/>
        </a:p>
      </dgm:t>
    </dgm:pt>
    <dgm:pt modelId="{D9C91724-D5B8-41CA-8B8F-BCED5E0754B9}">
      <dgm:prSet/>
      <dgm:spPr/>
      <dgm:t>
        <a:bodyPr/>
        <a:lstStyle/>
        <a:p>
          <a:endParaRPr lang="en-US" dirty="0"/>
        </a:p>
        <a:p>
          <a:r>
            <a:rPr lang="en-US" dirty="0"/>
            <a:t>Ms. </a:t>
          </a:r>
          <a:r>
            <a:rPr lang="en-US" b="1" dirty="0"/>
            <a:t>Nuru Kanju </a:t>
          </a:r>
          <a:r>
            <a:rPr lang="en-US" dirty="0"/>
            <a:t>will be dedicated to facilitating proper management of the project funds  </a:t>
          </a:r>
        </a:p>
      </dgm:t>
    </dgm:pt>
    <dgm:pt modelId="{B31FD443-5999-4614-BE29-DC2877B893BE}" type="parTrans" cxnId="{DCD0810A-96D9-49A8-986F-1243F4A1FB06}">
      <dgm:prSet/>
      <dgm:spPr/>
      <dgm:t>
        <a:bodyPr/>
        <a:lstStyle/>
        <a:p>
          <a:endParaRPr lang="en-US"/>
        </a:p>
      </dgm:t>
    </dgm:pt>
    <dgm:pt modelId="{09E494CC-B8B8-4C8F-8858-FBC81516F6C8}" type="sibTrans" cxnId="{DCD0810A-96D9-49A8-986F-1243F4A1FB06}">
      <dgm:prSet/>
      <dgm:spPr/>
      <dgm:t>
        <a:bodyPr/>
        <a:lstStyle/>
        <a:p>
          <a:endParaRPr lang="en-US"/>
        </a:p>
      </dgm:t>
    </dgm:pt>
    <dgm:pt modelId="{9718145D-7C6D-4F2F-BB88-9C5D3A15C7E4}" type="pres">
      <dgm:prSet presAssocID="{F1F0DC55-641F-4E7C-B6CA-2EE1E1FF18EB}" presName="vert0" presStyleCnt="0">
        <dgm:presLayoutVars>
          <dgm:dir/>
          <dgm:animOne val="branch"/>
          <dgm:animLvl val="lvl"/>
        </dgm:presLayoutVars>
      </dgm:prSet>
      <dgm:spPr/>
    </dgm:pt>
    <dgm:pt modelId="{4424C7A3-2394-4FB0-9A75-9095F9F60DFC}" type="pres">
      <dgm:prSet presAssocID="{D22C9047-3B2F-4D6B-9110-DB244280C084}" presName="thickLine" presStyleLbl="alignNode1" presStyleIdx="0" presStyleCnt="5"/>
      <dgm:spPr/>
    </dgm:pt>
    <dgm:pt modelId="{02DB8B08-04A8-4731-9A2C-8AD8A9B20681}" type="pres">
      <dgm:prSet presAssocID="{D22C9047-3B2F-4D6B-9110-DB244280C084}" presName="horz1" presStyleCnt="0"/>
      <dgm:spPr/>
    </dgm:pt>
    <dgm:pt modelId="{C37A1400-C3E5-46CD-869B-D3590FD2321D}" type="pres">
      <dgm:prSet presAssocID="{D22C9047-3B2F-4D6B-9110-DB244280C084}" presName="tx1" presStyleLbl="revTx" presStyleIdx="0" presStyleCnt="5"/>
      <dgm:spPr/>
    </dgm:pt>
    <dgm:pt modelId="{CB2AA1BF-4669-47B5-8022-185A0B25B436}" type="pres">
      <dgm:prSet presAssocID="{D22C9047-3B2F-4D6B-9110-DB244280C084}" presName="vert1" presStyleCnt="0"/>
      <dgm:spPr/>
    </dgm:pt>
    <dgm:pt modelId="{508C9D76-698C-47CE-AD46-0B40AB061CE5}" type="pres">
      <dgm:prSet presAssocID="{EDE90C1A-D15A-4687-97BD-97A8A8FBE12C}" presName="thickLine" presStyleLbl="alignNode1" presStyleIdx="1" presStyleCnt="5"/>
      <dgm:spPr/>
    </dgm:pt>
    <dgm:pt modelId="{C8E72DDD-7718-4F8F-9ACE-B24153868D82}" type="pres">
      <dgm:prSet presAssocID="{EDE90C1A-D15A-4687-97BD-97A8A8FBE12C}" presName="horz1" presStyleCnt="0"/>
      <dgm:spPr/>
    </dgm:pt>
    <dgm:pt modelId="{BAEFE47C-BD77-426C-B59B-EF30CC7F17AD}" type="pres">
      <dgm:prSet presAssocID="{EDE90C1A-D15A-4687-97BD-97A8A8FBE12C}" presName="tx1" presStyleLbl="revTx" presStyleIdx="1" presStyleCnt="5"/>
      <dgm:spPr/>
    </dgm:pt>
    <dgm:pt modelId="{9C405F1F-C5A2-4D5A-A2D6-49ED68AC3ABB}" type="pres">
      <dgm:prSet presAssocID="{EDE90C1A-D15A-4687-97BD-97A8A8FBE12C}" presName="vert1" presStyleCnt="0"/>
      <dgm:spPr/>
    </dgm:pt>
    <dgm:pt modelId="{8596F617-2337-4AAD-A654-3A842F09675F}" type="pres">
      <dgm:prSet presAssocID="{C29A68B0-0C9C-498D-8C92-6AE42C08FB9E}" presName="thickLine" presStyleLbl="alignNode1" presStyleIdx="2" presStyleCnt="5"/>
      <dgm:spPr/>
    </dgm:pt>
    <dgm:pt modelId="{7306BF08-5499-469C-800A-5FEE82908F7E}" type="pres">
      <dgm:prSet presAssocID="{C29A68B0-0C9C-498D-8C92-6AE42C08FB9E}" presName="horz1" presStyleCnt="0"/>
      <dgm:spPr/>
    </dgm:pt>
    <dgm:pt modelId="{0D756BFB-BE41-46D8-96C8-DCBB685C77BE}" type="pres">
      <dgm:prSet presAssocID="{C29A68B0-0C9C-498D-8C92-6AE42C08FB9E}" presName="tx1" presStyleLbl="revTx" presStyleIdx="2" presStyleCnt="5"/>
      <dgm:spPr/>
    </dgm:pt>
    <dgm:pt modelId="{D80197B9-3BE2-4FD6-BFB5-B6811E8B3E86}" type="pres">
      <dgm:prSet presAssocID="{C29A68B0-0C9C-498D-8C92-6AE42C08FB9E}" presName="vert1" presStyleCnt="0"/>
      <dgm:spPr/>
    </dgm:pt>
    <dgm:pt modelId="{0D1EA2ED-82D5-482A-8A00-3D23A8929AA4}" type="pres">
      <dgm:prSet presAssocID="{7763F426-30E3-4B30-B7C2-1986DF880724}" presName="thickLine" presStyleLbl="alignNode1" presStyleIdx="3" presStyleCnt="5"/>
      <dgm:spPr/>
    </dgm:pt>
    <dgm:pt modelId="{D677C0CC-C557-46A1-88F1-2C98BAC4153F}" type="pres">
      <dgm:prSet presAssocID="{7763F426-30E3-4B30-B7C2-1986DF880724}" presName="horz1" presStyleCnt="0"/>
      <dgm:spPr/>
    </dgm:pt>
    <dgm:pt modelId="{FCBF93B0-5AE6-4672-9839-5CAED1249FFB}" type="pres">
      <dgm:prSet presAssocID="{7763F426-30E3-4B30-B7C2-1986DF880724}" presName="tx1" presStyleLbl="revTx" presStyleIdx="3" presStyleCnt="5"/>
      <dgm:spPr/>
    </dgm:pt>
    <dgm:pt modelId="{931071CA-5790-464B-AAE6-20EE50B13D26}" type="pres">
      <dgm:prSet presAssocID="{7763F426-30E3-4B30-B7C2-1986DF880724}" presName="vert1" presStyleCnt="0"/>
      <dgm:spPr/>
    </dgm:pt>
    <dgm:pt modelId="{F80EF12E-D76A-4536-BECC-3D31623784A6}" type="pres">
      <dgm:prSet presAssocID="{D9C91724-D5B8-41CA-8B8F-BCED5E0754B9}" presName="thickLine" presStyleLbl="alignNode1" presStyleIdx="4" presStyleCnt="5"/>
      <dgm:spPr/>
    </dgm:pt>
    <dgm:pt modelId="{1B2E151F-6FA6-481B-A18F-A92672A22BFE}" type="pres">
      <dgm:prSet presAssocID="{D9C91724-D5B8-41CA-8B8F-BCED5E0754B9}" presName="horz1" presStyleCnt="0"/>
      <dgm:spPr/>
    </dgm:pt>
    <dgm:pt modelId="{08AE31FE-F009-4105-9FA5-120461A89FDA}" type="pres">
      <dgm:prSet presAssocID="{D9C91724-D5B8-41CA-8B8F-BCED5E0754B9}" presName="tx1" presStyleLbl="revTx" presStyleIdx="4" presStyleCnt="5"/>
      <dgm:spPr/>
    </dgm:pt>
    <dgm:pt modelId="{795AF7C6-1768-4067-A3CA-92FD5592625F}" type="pres">
      <dgm:prSet presAssocID="{D9C91724-D5B8-41CA-8B8F-BCED5E0754B9}" presName="vert1" presStyleCnt="0"/>
      <dgm:spPr/>
    </dgm:pt>
  </dgm:ptLst>
  <dgm:cxnLst>
    <dgm:cxn modelId="{DCD0810A-96D9-49A8-986F-1243F4A1FB06}" srcId="{F1F0DC55-641F-4E7C-B6CA-2EE1E1FF18EB}" destId="{D9C91724-D5B8-41CA-8B8F-BCED5E0754B9}" srcOrd="4" destOrd="0" parTransId="{B31FD443-5999-4614-BE29-DC2877B893BE}" sibTransId="{09E494CC-B8B8-4C8F-8858-FBC81516F6C8}"/>
    <dgm:cxn modelId="{9BBBB810-BA61-495A-ABBF-B0B8D46A5E2E}" srcId="{F1F0DC55-641F-4E7C-B6CA-2EE1E1FF18EB}" destId="{7763F426-30E3-4B30-B7C2-1986DF880724}" srcOrd="3" destOrd="0" parTransId="{9951A83C-2D1E-4253-97F0-1CE73A67616E}" sibTransId="{034F40F3-A6CC-4521-83F4-81A27310C6A1}"/>
    <dgm:cxn modelId="{455CC023-7281-4CE7-A91A-0B925E56863B}" type="presOf" srcId="{C29A68B0-0C9C-498D-8C92-6AE42C08FB9E}" destId="{0D756BFB-BE41-46D8-96C8-DCBB685C77BE}" srcOrd="0" destOrd="0" presId="urn:microsoft.com/office/officeart/2008/layout/LinedList"/>
    <dgm:cxn modelId="{25CA7336-422D-48F3-AC6F-197AA5666295}" type="presOf" srcId="{EDE90C1A-D15A-4687-97BD-97A8A8FBE12C}" destId="{BAEFE47C-BD77-426C-B59B-EF30CC7F17AD}" srcOrd="0" destOrd="0" presId="urn:microsoft.com/office/officeart/2008/layout/LinedList"/>
    <dgm:cxn modelId="{27AEBB38-B3CA-497C-8462-6053EA71016B}" type="presOf" srcId="{D22C9047-3B2F-4D6B-9110-DB244280C084}" destId="{C37A1400-C3E5-46CD-869B-D3590FD2321D}" srcOrd="0" destOrd="0" presId="urn:microsoft.com/office/officeart/2008/layout/LinedList"/>
    <dgm:cxn modelId="{BC02DA46-B3A1-4C12-A550-9AF74EB9DC5C}" srcId="{F1F0DC55-641F-4E7C-B6CA-2EE1E1FF18EB}" destId="{EDE90C1A-D15A-4687-97BD-97A8A8FBE12C}" srcOrd="1" destOrd="0" parTransId="{141B963E-DE52-459E-836E-4197DEE17884}" sibTransId="{58FFDBDD-2241-4B7B-BE32-70D6C10ABE74}"/>
    <dgm:cxn modelId="{84B8F992-E455-4D0A-8F29-85881E571D3E}" srcId="{F1F0DC55-641F-4E7C-B6CA-2EE1E1FF18EB}" destId="{D22C9047-3B2F-4D6B-9110-DB244280C084}" srcOrd="0" destOrd="0" parTransId="{43E579D0-1A22-48CC-9831-B57570F52D69}" sibTransId="{0DA2E252-85A7-43C7-839F-BD59052FC799}"/>
    <dgm:cxn modelId="{A3729BD7-BAA1-4D57-BDC4-348949B02687}" type="presOf" srcId="{F1F0DC55-641F-4E7C-B6CA-2EE1E1FF18EB}" destId="{9718145D-7C6D-4F2F-BB88-9C5D3A15C7E4}" srcOrd="0" destOrd="0" presId="urn:microsoft.com/office/officeart/2008/layout/LinedList"/>
    <dgm:cxn modelId="{459456E1-DF0E-442A-A986-5194C425A98E}" srcId="{F1F0DC55-641F-4E7C-B6CA-2EE1E1FF18EB}" destId="{C29A68B0-0C9C-498D-8C92-6AE42C08FB9E}" srcOrd="2" destOrd="0" parTransId="{EEA59136-2B7F-41EF-879D-3C1DAE0FDD43}" sibTransId="{E5355860-32DF-4B68-9FE5-87DCAB71D648}"/>
    <dgm:cxn modelId="{9C340FF9-5D72-467D-8024-62E3B10B5951}" type="presOf" srcId="{7763F426-30E3-4B30-B7C2-1986DF880724}" destId="{FCBF93B0-5AE6-4672-9839-5CAED1249FFB}" srcOrd="0" destOrd="0" presId="urn:microsoft.com/office/officeart/2008/layout/LinedList"/>
    <dgm:cxn modelId="{0B661DFC-81B5-4799-BB94-D10D4F634128}" type="presOf" srcId="{D9C91724-D5B8-41CA-8B8F-BCED5E0754B9}" destId="{08AE31FE-F009-4105-9FA5-120461A89FDA}" srcOrd="0" destOrd="0" presId="urn:microsoft.com/office/officeart/2008/layout/LinedList"/>
    <dgm:cxn modelId="{F36A48B4-9BA8-4D19-A545-BD155B7BB1D7}" type="presParOf" srcId="{9718145D-7C6D-4F2F-BB88-9C5D3A15C7E4}" destId="{4424C7A3-2394-4FB0-9A75-9095F9F60DFC}" srcOrd="0" destOrd="0" presId="urn:microsoft.com/office/officeart/2008/layout/LinedList"/>
    <dgm:cxn modelId="{920FD35E-9708-4281-A97B-858EEF14A9F7}" type="presParOf" srcId="{9718145D-7C6D-4F2F-BB88-9C5D3A15C7E4}" destId="{02DB8B08-04A8-4731-9A2C-8AD8A9B20681}" srcOrd="1" destOrd="0" presId="urn:microsoft.com/office/officeart/2008/layout/LinedList"/>
    <dgm:cxn modelId="{645D58E4-1D99-4981-AD90-C2AEF9DE89A3}" type="presParOf" srcId="{02DB8B08-04A8-4731-9A2C-8AD8A9B20681}" destId="{C37A1400-C3E5-46CD-869B-D3590FD2321D}" srcOrd="0" destOrd="0" presId="urn:microsoft.com/office/officeart/2008/layout/LinedList"/>
    <dgm:cxn modelId="{F744CB11-F92C-444F-A82B-0DE0E6297821}" type="presParOf" srcId="{02DB8B08-04A8-4731-9A2C-8AD8A9B20681}" destId="{CB2AA1BF-4669-47B5-8022-185A0B25B436}" srcOrd="1" destOrd="0" presId="urn:microsoft.com/office/officeart/2008/layout/LinedList"/>
    <dgm:cxn modelId="{9DB01923-CF13-417E-ABDF-B262B70BF697}" type="presParOf" srcId="{9718145D-7C6D-4F2F-BB88-9C5D3A15C7E4}" destId="{508C9D76-698C-47CE-AD46-0B40AB061CE5}" srcOrd="2" destOrd="0" presId="urn:microsoft.com/office/officeart/2008/layout/LinedList"/>
    <dgm:cxn modelId="{A7EA73CB-AB23-4684-B95A-BC327D706612}" type="presParOf" srcId="{9718145D-7C6D-4F2F-BB88-9C5D3A15C7E4}" destId="{C8E72DDD-7718-4F8F-9ACE-B24153868D82}" srcOrd="3" destOrd="0" presId="urn:microsoft.com/office/officeart/2008/layout/LinedList"/>
    <dgm:cxn modelId="{D8A80D0D-5A73-4ED8-8996-E8F080896405}" type="presParOf" srcId="{C8E72DDD-7718-4F8F-9ACE-B24153868D82}" destId="{BAEFE47C-BD77-426C-B59B-EF30CC7F17AD}" srcOrd="0" destOrd="0" presId="urn:microsoft.com/office/officeart/2008/layout/LinedList"/>
    <dgm:cxn modelId="{2D7CB3C4-608A-4DC1-85F3-DB7952D05F41}" type="presParOf" srcId="{C8E72DDD-7718-4F8F-9ACE-B24153868D82}" destId="{9C405F1F-C5A2-4D5A-A2D6-49ED68AC3ABB}" srcOrd="1" destOrd="0" presId="urn:microsoft.com/office/officeart/2008/layout/LinedList"/>
    <dgm:cxn modelId="{B832CA6B-F5C6-4D82-BA4D-0D7E5A8973DD}" type="presParOf" srcId="{9718145D-7C6D-4F2F-BB88-9C5D3A15C7E4}" destId="{8596F617-2337-4AAD-A654-3A842F09675F}" srcOrd="4" destOrd="0" presId="urn:microsoft.com/office/officeart/2008/layout/LinedList"/>
    <dgm:cxn modelId="{11DB27EA-9688-40AD-88D6-AC4D99543E27}" type="presParOf" srcId="{9718145D-7C6D-4F2F-BB88-9C5D3A15C7E4}" destId="{7306BF08-5499-469C-800A-5FEE82908F7E}" srcOrd="5" destOrd="0" presId="urn:microsoft.com/office/officeart/2008/layout/LinedList"/>
    <dgm:cxn modelId="{816F1F28-10A7-4F99-8F62-C3266666527D}" type="presParOf" srcId="{7306BF08-5499-469C-800A-5FEE82908F7E}" destId="{0D756BFB-BE41-46D8-96C8-DCBB685C77BE}" srcOrd="0" destOrd="0" presId="urn:microsoft.com/office/officeart/2008/layout/LinedList"/>
    <dgm:cxn modelId="{17E9A0E6-E8C5-4CE6-9A66-41F4BC886472}" type="presParOf" srcId="{7306BF08-5499-469C-800A-5FEE82908F7E}" destId="{D80197B9-3BE2-4FD6-BFB5-B6811E8B3E86}" srcOrd="1" destOrd="0" presId="urn:microsoft.com/office/officeart/2008/layout/LinedList"/>
    <dgm:cxn modelId="{97BC67A4-FD5C-4838-9FA2-5714DF6452DA}" type="presParOf" srcId="{9718145D-7C6D-4F2F-BB88-9C5D3A15C7E4}" destId="{0D1EA2ED-82D5-482A-8A00-3D23A8929AA4}" srcOrd="6" destOrd="0" presId="urn:microsoft.com/office/officeart/2008/layout/LinedList"/>
    <dgm:cxn modelId="{7710E7B0-4E2D-493F-8900-A5047D0078ED}" type="presParOf" srcId="{9718145D-7C6D-4F2F-BB88-9C5D3A15C7E4}" destId="{D677C0CC-C557-46A1-88F1-2C98BAC4153F}" srcOrd="7" destOrd="0" presId="urn:microsoft.com/office/officeart/2008/layout/LinedList"/>
    <dgm:cxn modelId="{4D7ED97D-5654-4249-84D1-9EFC08184776}" type="presParOf" srcId="{D677C0CC-C557-46A1-88F1-2C98BAC4153F}" destId="{FCBF93B0-5AE6-4672-9839-5CAED1249FFB}" srcOrd="0" destOrd="0" presId="urn:microsoft.com/office/officeart/2008/layout/LinedList"/>
    <dgm:cxn modelId="{B2ED86DF-5718-4204-AE2D-C6C1CAB10816}" type="presParOf" srcId="{D677C0CC-C557-46A1-88F1-2C98BAC4153F}" destId="{931071CA-5790-464B-AAE6-20EE50B13D26}" srcOrd="1" destOrd="0" presId="urn:microsoft.com/office/officeart/2008/layout/LinedList"/>
    <dgm:cxn modelId="{725C719B-A4D1-4FBA-95C9-BB3FC811BDBB}" type="presParOf" srcId="{9718145D-7C6D-4F2F-BB88-9C5D3A15C7E4}" destId="{F80EF12E-D76A-4536-BECC-3D31623784A6}" srcOrd="8" destOrd="0" presId="urn:microsoft.com/office/officeart/2008/layout/LinedList"/>
    <dgm:cxn modelId="{B2419EBE-6001-4B9E-9228-F79E2E318A00}" type="presParOf" srcId="{9718145D-7C6D-4F2F-BB88-9C5D3A15C7E4}" destId="{1B2E151F-6FA6-481B-A18F-A92672A22BFE}" srcOrd="9" destOrd="0" presId="urn:microsoft.com/office/officeart/2008/layout/LinedList"/>
    <dgm:cxn modelId="{657A8815-4F2E-41E5-9EF6-6EF0A0468AC6}" type="presParOf" srcId="{1B2E151F-6FA6-481B-A18F-A92672A22BFE}" destId="{08AE31FE-F009-4105-9FA5-120461A89FDA}" srcOrd="0" destOrd="0" presId="urn:microsoft.com/office/officeart/2008/layout/LinedList"/>
    <dgm:cxn modelId="{D9995220-2D70-4889-BB4B-557C99612F4C}" type="presParOf" srcId="{1B2E151F-6FA6-481B-A18F-A92672A22BFE}" destId="{795AF7C6-1768-4067-A3CA-92FD559262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220BB4-E58D-438E-B633-BEBEBFEF1D7C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AABCB7-F1BD-4369-8EB9-BC5505096550}">
      <dgm:prSet custT="1"/>
      <dgm:spPr/>
      <dgm:t>
        <a:bodyPr/>
        <a:lstStyle/>
        <a:p>
          <a:r>
            <a:rPr lang="en-GB" sz="2000" dirty="0"/>
            <a:t>The library is the heart of the university because it supports academic life by providing learning resources in different forms and gives access to scholarly databases </a:t>
          </a:r>
          <a:endParaRPr lang="en-US" sz="2000" dirty="0"/>
        </a:p>
      </dgm:t>
    </dgm:pt>
    <dgm:pt modelId="{436B5DA3-9EAA-4DC0-ACF4-1FBE6E0D2A22}" type="parTrans" cxnId="{39E56D00-8737-43F4-94DC-756932849BAD}">
      <dgm:prSet/>
      <dgm:spPr/>
      <dgm:t>
        <a:bodyPr/>
        <a:lstStyle/>
        <a:p>
          <a:endParaRPr lang="en-US"/>
        </a:p>
      </dgm:t>
    </dgm:pt>
    <dgm:pt modelId="{E36293F2-204F-4DCC-AE0A-2258BBF217C3}" type="sibTrans" cxnId="{39E56D00-8737-43F4-94DC-756932849BAD}">
      <dgm:prSet/>
      <dgm:spPr/>
      <dgm:t>
        <a:bodyPr/>
        <a:lstStyle/>
        <a:p>
          <a:endParaRPr lang="en-US"/>
        </a:p>
      </dgm:t>
    </dgm:pt>
    <dgm:pt modelId="{0D8D730C-4A9F-4ED6-9D98-E53EA31450B4}">
      <dgm:prSet custT="1"/>
      <dgm:spPr/>
      <dgm:t>
        <a:bodyPr/>
        <a:lstStyle/>
        <a:p>
          <a:r>
            <a:rPr lang="en-GB" sz="2000" dirty="0"/>
            <a:t>The library hosts repository for faculty publications and postgraduate’s dissertations</a:t>
          </a:r>
          <a:endParaRPr lang="en-US" sz="2000" dirty="0"/>
        </a:p>
      </dgm:t>
    </dgm:pt>
    <dgm:pt modelId="{43938423-EE19-433D-A6FD-004269CA15D9}" type="parTrans" cxnId="{AFDCA4A8-9180-42A2-8CFB-CAC303CE3C65}">
      <dgm:prSet/>
      <dgm:spPr/>
      <dgm:t>
        <a:bodyPr/>
        <a:lstStyle/>
        <a:p>
          <a:endParaRPr lang="en-US"/>
        </a:p>
      </dgm:t>
    </dgm:pt>
    <dgm:pt modelId="{D8D73FAB-8118-4879-A818-3BFE7EB999FA}" type="sibTrans" cxnId="{AFDCA4A8-9180-42A2-8CFB-CAC303CE3C65}">
      <dgm:prSet/>
      <dgm:spPr/>
      <dgm:t>
        <a:bodyPr/>
        <a:lstStyle/>
        <a:p>
          <a:endParaRPr lang="en-US"/>
        </a:p>
      </dgm:t>
    </dgm:pt>
    <dgm:pt modelId="{95F2A552-5239-4739-B7EF-9B29216ABA89}">
      <dgm:prSet custT="1"/>
      <dgm:spPr/>
      <dgm:t>
        <a:bodyPr/>
        <a:lstStyle/>
        <a:p>
          <a:r>
            <a:rPr lang="en-GB" sz="2000" dirty="0"/>
            <a:t>The library subscribes to the Consortium of Tanzania University Libraries and Research Institutions (COTUL)</a:t>
          </a:r>
          <a:endParaRPr lang="en-US" sz="2000" dirty="0"/>
        </a:p>
      </dgm:t>
    </dgm:pt>
    <dgm:pt modelId="{79544EF7-714B-4D3C-B286-A6508F571F51}" type="parTrans" cxnId="{8D518056-DB3F-465C-92D6-2DF9E881484A}">
      <dgm:prSet/>
      <dgm:spPr/>
      <dgm:t>
        <a:bodyPr/>
        <a:lstStyle/>
        <a:p>
          <a:endParaRPr lang="en-US"/>
        </a:p>
      </dgm:t>
    </dgm:pt>
    <dgm:pt modelId="{4FA18A04-57CA-44FE-8DAB-92DDC416764E}" type="sibTrans" cxnId="{8D518056-DB3F-465C-92D6-2DF9E881484A}">
      <dgm:prSet/>
      <dgm:spPr/>
      <dgm:t>
        <a:bodyPr/>
        <a:lstStyle/>
        <a:p>
          <a:endParaRPr lang="en-US"/>
        </a:p>
      </dgm:t>
    </dgm:pt>
    <dgm:pt modelId="{394BA0E3-8C6A-4A41-A9D7-C9F877920C95}">
      <dgm:prSet custT="1"/>
      <dgm:spPr/>
      <dgm:t>
        <a:bodyPr/>
        <a:lstStyle/>
        <a:p>
          <a:r>
            <a:rPr lang="en-GB" sz="2000" dirty="0"/>
            <a:t>The library has access to trustworthy databases, including EBSCOhost, Emerald Taylor and Francis eBooks and journals, Research4life which includes PubMed, HINARI, Science Direct</a:t>
          </a:r>
          <a:endParaRPr lang="en-US" sz="2000" dirty="0"/>
        </a:p>
      </dgm:t>
    </dgm:pt>
    <dgm:pt modelId="{7D0C1AC6-BB56-46BE-9355-9B95089A879F}" type="parTrans" cxnId="{47FFDB0C-0F38-4BFA-9FCF-A6EDF8A87903}">
      <dgm:prSet/>
      <dgm:spPr/>
      <dgm:t>
        <a:bodyPr/>
        <a:lstStyle/>
        <a:p>
          <a:endParaRPr lang="en-US"/>
        </a:p>
      </dgm:t>
    </dgm:pt>
    <dgm:pt modelId="{DC3AB069-ECF8-4CAD-A096-7A1CD74E10AB}" type="sibTrans" cxnId="{47FFDB0C-0F38-4BFA-9FCF-A6EDF8A87903}">
      <dgm:prSet/>
      <dgm:spPr/>
      <dgm:t>
        <a:bodyPr/>
        <a:lstStyle/>
        <a:p>
          <a:endParaRPr lang="en-US"/>
        </a:p>
      </dgm:t>
    </dgm:pt>
    <dgm:pt modelId="{60B64859-7CA3-4F7E-8BC5-9E54D027817E}">
      <dgm:prSet custT="1"/>
      <dgm:spPr/>
      <dgm:t>
        <a:bodyPr/>
        <a:lstStyle/>
        <a:p>
          <a:r>
            <a:rPr lang="en-GB" sz="2000" dirty="0"/>
            <a:t>The library is headed by an experienced librarian and will bring to the project resources for training to build the capacity of the trainees</a:t>
          </a:r>
          <a:r>
            <a:rPr lang="en-TZ" sz="2000" dirty="0"/>
            <a:t> </a:t>
          </a:r>
          <a:endParaRPr lang="en-US" sz="2000" dirty="0"/>
        </a:p>
      </dgm:t>
    </dgm:pt>
    <dgm:pt modelId="{8CF63A8E-7B5A-4248-A435-BF7C15C979FB}" type="parTrans" cxnId="{226C4508-D3A9-4369-BB64-71628EDDC1FF}">
      <dgm:prSet/>
      <dgm:spPr/>
      <dgm:t>
        <a:bodyPr/>
        <a:lstStyle/>
        <a:p>
          <a:endParaRPr lang="en-US"/>
        </a:p>
      </dgm:t>
    </dgm:pt>
    <dgm:pt modelId="{0DFB225D-526E-47FB-A463-7B0CD69B385D}" type="sibTrans" cxnId="{226C4508-D3A9-4369-BB64-71628EDDC1FF}">
      <dgm:prSet/>
      <dgm:spPr/>
      <dgm:t>
        <a:bodyPr/>
        <a:lstStyle/>
        <a:p>
          <a:endParaRPr lang="en-US"/>
        </a:p>
      </dgm:t>
    </dgm:pt>
    <dgm:pt modelId="{81DAF5B1-BD6E-004A-A77F-D312F86151F1}" type="pres">
      <dgm:prSet presAssocID="{DF220BB4-E58D-438E-B633-BEBEBFEF1D7C}" presName="vert0" presStyleCnt="0">
        <dgm:presLayoutVars>
          <dgm:dir/>
          <dgm:animOne val="branch"/>
          <dgm:animLvl val="lvl"/>
        </dgm:presLayoutVars>
      </dgm:prSet>
      <dgm:spPr/>
    </dgm:pt>
    <dgm:pt modelId="{550F84EE-C7D4-C640-8573-E8AC9BD83335}" type="pres">
      <dgm:prSet presAssocID="{3FAABCB7-F1BD-4369-8EB9-BC5505096550}" presName="thickLine" presStyleLbl="alignNode1" presStyleIdx="0" presStyleCnt="5"/>
      <dgm:spPr/>
    </dgm:pt>
    <dgm:pt modelId="{743A6E85-D61D-F743-A30A-1ED3865D83E4}" type="pres">
      <dgm:prSet presAssocID="{3FAABCB7-F1BD-4369-8EB9-BC5505096550}" presName="horz1" presStyleCnt="0"/>
      <dgm:spPr/>
    </dgm:pt>
    <dgm:pt modelId="{C4C525AD-6E72-0443-90ED-0D08752A82D3}" type="pres">
      <dgm:prSet presAssocID="{3FAABCB7-F1BD-4369-8EB9-BC5505096550}" presName="tx1" presStyleLbl="revTx" presStyleIdx="0" presStyleCnt="5"/>
      <dgm:spPr/>
    </dgm:pt>
    <dgm:pt modelId="{780AF463-B160-8349-A08E-38F2FD9741FD}" type="pres">
      <dgm:prSet presAssocID="{3FAABCB7-F1BD-4369-8EB9-BC5505096550}" presName="vert1" presStyleCnt="0"/>
      <dgm:spPr/>
    </dgm:pt>
    <dgm:pt modelId="{A816BA9E-6796-504A-8392-6C65586E5ECA}" type="pres">
      <dgm:prSet presAssocID="{0D8D730C-4A9F-4ED6-9D98-E53EA31450B4}" presName="thickLine" presStyleLbl="alignNode1" presStyleIdx="1" presStyleCnt="5"/>
      <dgm:spPr/>
    </dgm:pt>
    <dgm:pt modelId="{D54D23D7-7D0D-DE4E-A0E6-66FAF4BE7FBB}" type="pres">
      <dgm:prSet presAssocID="{0D8D730C-4A9F-4ED6-9D98-E53EA31450B4}" presName="horz1" presStyleCnt="0"/>
      <dgm:spPr/>
    </dgm:pt>
    <dgm:pt modelId="{DF4EF472-0E96-6942-84AE-769E70D14E27}" type="pres">
      <dgm:prSet presAssocID="{0D8D730C-4A9F-4ED6-9D98-E53EA31450B4}" presName="tx1" presStyleLbl="revTx" presStyleIdx="1" presStyleCnt="5"/>
      <dgm:spPr/>
    </dgm:pt>
    <dgm:pt modelId="{B278C44F-5805-4D4E-82DA-10289E28299A}" type="pres">
      <dgm:prSet presAssocID="{0D8D730C-4A9F-4ED6-9D98-E53EA31450B4}" presName="vert1" presStyleCnt="0"/>
      <dgm:spPr/>
    </dgm:pt>
    <dgm:pt modelId="{06168502-4185-8040-9711-FCC64A9A5109}" type="pres">
      <dgm:prSet presAssocID="{95F2A552-5239-4739-B7EF-9B29216ABA89}" presName="thickLine" presStyleLbl="alignNode1" presStyleIdx="2" presStyleCnt="5"/>
      <dgm:spPr/>
    </dgm:pt>
    <dgm:pt modelId="{79526B90-F16A-8C4C-BFDC-D04E5EFC4758}" type="pres">
      <dgm:prSet presAssocID="{95F2A552-5239-4739-B7EF-9B29216ABA89}" presName="horz1" presStyleCnt="0"/>
      <dgm:spPr/>
    </dgm:pt>
    <dgm:pt modelId="{22A43FAC-EDB1-484B-BAA3-0EEFC65DB6FC}" type="pres">
      <dgm:prSet presAssocID="{95F2A552-5239-4739-B7EF-9B29216ABA89}" presName="tx1" presStyleLbl="revTx" presStyleIdx="2" presStyleCnt="5"/>
      <dgm:spPr/>
    </dgm:pt>
    <dgm:pt modelId="{10A5424D-4C35-6640-916D-116A3D0312CC}" type="pres">
      <dgm:prSet presAssocID="{95F2A552-5239-4739-B7EF-9B29216ABA89}" presName="vert1" presStyleCnt="0"/>
      <dgm:spPr/>
    </dgm:pt>
    <dgm:pt modelId="{C240449E-1C0D-514D-A6E6-B5A4A23A581C}" type="pres">
      <dgm:prSet presAssocID="{394BA0E3-8C6A-4A41-A9D7-C9F877920C95}" presName="thickLine" presStyleLbl="alignNode1" presStyleIdx="3" presStyleCnt="5"/>
      <dgm:spPr/>
    </dgm:pt>
    <dgm:pt modelId="{CFBB24ED-798A-5B48-8472-E33972051231}" type="pres">
      <dgm:prSet presAssocID="{394BA0E3-8C6A-4A41-A9D7-C9F877920C95}" presName="horz1" presStyleCnt="0"/>
      <dgm:spPr/>
    </dgm:pt>
    <dgm:pt modelId="{F40AE8C2-054D-3F42-91D6-496AB3A7F6E7}" type="pres">
      <dgm:prSet presAssocID="{394BA0E3-8C6A-4A41-A9D7-C9F877920C95}" presName="tx1" presStyleLbl="revTx" presStyleIdx="3" presStyleCnt="5"/>
      <dgm:spPr/>
    </dgm:pt>
    <dgm:pt modelId="{8DD29AD8-4949-124F-9804-4F64EB88CFC5}" type="pres">
      <dgm:prSet presAssocID="{394BA0E3-8C6A-4A41-A9D7-C9F877920C95}" presName="vert1" presStyleCnt="0"/>
      <dgm:spPr/>
    </dgm:pt>
    <dgm:pt modelId="{86FBFC73-6C76-7E4E-AB2B-5F9856C065E4}" type="pres">
      <dgm:prSet presAssocID="{60B64859-7CA3-4F7E-8BC5-9E54D027817E}" presName="thickLine" presStyleLbl="alignNode1" presStyleIdx="4" presStyleCnt="5"/>
      <dgm:spPr/>
    </dgm:pt>
    <dgm:pt modelId="{CE38EED4-9067-0740-80D1-DBC7AE7DCC6A}" type="pres">
      <dgm:prSet presAssocID="{60B64859-7CA3-4F7E-8BC5-9E54D027817E}" presName="horz1" presStyleCnt="0"/>
      <dgm:spPr/>
    </dgm:pt>
    <dgm:pt modelId="{61847699-98A5-3146-BBCC-7412388DC451}" type="pres">
      <dgm:prSet presAssocID="{60B64859-7CA3-4F7E-8BC5-9E54D027817E}" presName="tx1" presStyleLbl="revTx" presStyleIdx="4" presStyleCnt="5"/>
      <dgm:spPr/>
    </dgm:pt>
    <dgm:pt modelId="{7DEEF548-828B-5448-96DE-A9989D681A50}" type="pres">
      <dgm:prSet presAssocID="{60B64859-7CA3-4F7E-8BC5-9E54D027817E}" presName="vert1" presStyleCnt="0"/>
      <dgm:spPr/>
    </dgm:pt>
  </dgm:ptLst>
  <dgm:cxnLst>
    <dgm:cxn modelId="{39E56D00-8737-43F4-94DC-756932849BAD}" srcId="{DF220BB4-E58D-438E-B633-BEBEBFEF1D7C}" destId="{3FAABCB7-F1BD-4369-8EB9-BC5505096550}" srcOrd="0" destOrd="0" parTransId="{436B5DA3-9EAA-4DC0-ACF4-1FBE6E0D2A22}" sibTransId="{E36293F2-204F-4DCC-AE0A-2258BBF217C3}"/>
    <dgm:cxn modelId="{226C4508-D3A9-4369-BB64-71628EDDC1FF}" srcId="{DF220BB4-E58D-438E-B633-BEBEBFEF1D7C}" destId="{60B64859-7CA3-4F7E-8BC5-9E54D027817E}" srcOrd="4" destOrd="0" parTransId="{8CF63A8E-7B5A-4248-A435-BF7C15C979FB}" sibTransId="{0DFB225D-526E-47FB-A463-7B0CD69B385D}"/>
    <dgm:cxn modelId="{47FFDB0C-0F38-4BFA-9FCF-A6EDF8A87903}" srcId="{DF220BB4-E58D-438E-B633-BEBEBFEF1D7C}" destId="{394BA0E3-8C6A-4A41-A9D7-C9F877920C95}" srcOrd="3" destOrd="0" parTransId="{7D0C1AC6-BB56-46BE-9355-9B95089A879F}" sibTransId="{DC3AB069-ECF8-4CAD-A096-7A1CD74E10AB}"/>
    <dgm:cxn modelId="{8D518056-DB3F-465C-92D6-2DF9E881484A}" srcId="{DF220BB4-E58D-438E-B633-BEBEBFEF1D7C}" destId="{95F2A552-5239-4739-B7EF-9B29216ABA89}" srcOrd="2" destOrd="0" parTransId="{79544EF7-714B-4D3C-B286-A6508F571F51}" sibTransId="{4FA18A04-57CA-44FE-8DAB-92DDC416764E}"/>
    <dgm:cxn modelId="{E3CFFD8F-EE23-7E41-B1F0-2A340B137B26}" type="presOf" srcId="{3FAABCB7-F1BD-4369-8EB9-BC5505096550}" destId="{C4C525AD-6E72-0443-90ED-0D08752A82D3}" srcOrd="0" destOrd="0" presId="urn:microsoft.com/office/officeart/2008/layout/LinedList"/>
    <dgm:cxn modelId="{AFDCA4A8-9180-42A2-8CFB-CAC303CE3C65}" srcId="{DF220BB4-E58D-438E-B633-BEBEBFEF1D7C}" destId="{0D8D730C-4A9F-4ED6-9D98-E53EA31450B4}" srcOrd="1" destOrd="0" parTransId="{43938423-EE19-433D-A6FD-004269CA15D9}" sibTransId="{D8D73FAB-8118-4879-A818-3BFE7EB999FA}"/>
    <dgm:cxn modelId="{0274CCAA-66D7-D04A-87E3-36E8C3B53D31}" type="presOf" srcId="{0D8D730C-4A9F-4ED6-9D98-E53EA31450B4}" destId="{DF4EF472-0E96-6942-84AE-769E70D14E27}" srcOrd="0" destOrd="0" presId="urn:microsoft.com/office/officeart/2008/layout/LinedList"/>
    <dgm:cxn modelId="{C5A0DBC6-1BF1-4349-BD7B-5B4AAE6ED585}" type="presOf" srcId="{60B64859-7CA3-4F7E-8BC5-9E54D027817E}" destId="{61847699-98A5-3146-BBCC-7412388DC451}" srcOrd="0" destOrd="0" presId="urn:microsoft.com/office/officeart/2008/layout/LinedList"/>
    <dgm:cxn modelId="{9A0C33D0-4790-F741-A579-EDE2B1DB5A73}" type="presOf" srcId="{394BA0E3-8C6A-4A41-A9D7-C9F877920C95}" destId="{F40AE8C2-054D-3F42-91D6-496AB3A7F6E7}" srcOrd="0" destOrd="0" presId="urn:microsoft.com/office/officeart/2008/layout/LinedList"/>
    <dgm:cxn modelId="{F1FDB4DD-CFF6-1D41-904C-34E881BB8B3E}" type="presOf" srcId="{95F2A552-5239-4739-B7EF-9B29216ABA89}" destId="{22A43FAC-EDB1-484B-BAA3-0EEFC65DB6FC}" srcOrd="0" destOrd="0" presId="urn:microsoft.com/office/officeart/2008/layout/LinedList"/>
    <dgm:cxn modelId="{7903A3F1-EE57-C34C-A9C1-B247285EFE14}" type="presOf" srcId="{DF220BB4-E58D-438E-B633-BEBEBFEF1D7C}" destId="{81DAF5B1-BD6E-004A-A77F-D312F86151F1}" srcOrd="0" destOrd="0" presId="urn:microsoft.com/office/officeart/2008/layout/LinedList"/>
    <dgm:cxn modelId="{5379A464-A6FF-CD41-999E-04F5639DCAE6}" type="presParOf" srcId="{81DAF5B1-BD6E-004A-A77F-D312F86151F1}" destId="{550F84EE-C7D4-C640-8573-E8AC9BD83335}" srcOrd="0" destOrd="0" presId="urn:microsoft.com/office/officeart/2008/layout/LinedList"/>
    <dgm:cxn modelId="{AD1D798A-C4E0-FC4A-8151-D4149FB0AF53}" type="presParOf" srcId="{81DAF5B1-BD6E-004A-A77F-D312F86151F1}" destId="{743A6E85-D61D-F743-A30A-1ED3865D83E4}" srcOrd="1" destOrd="0" presId="urn:microsoft.com/office/officeart/2008/layout/LinedList"/>
    <dgm:cxn modelId="{46C290A7-53C9-3247-AAE8-BFC62D2E9BC2}" type="presParOf" srcId="{743A6E85-D61D-F743-A30A-1ED3865D83E4}" destId="{C4C525AD-6E72-0443-90ED-0D08752A82D3}" srcOrd="0" destOrd="0" presId="urn:microsoft.com/office/officeart/2008/layout/LinedList"/>
    <dgm:cxn modelId="{C7643677-D871-D74D-9A6B-1A187555772D}" type="presParOf" srcId="{743A6E85-D61D-F743-A30A-1ED3865D83E4}" destId="{780AF463-B160-8349-A08E-38F2FD9741FD}" srcOrd="1" destOrd="0" presId="urn:microsoft.com/office/officeart/2008/layout/LinedList"/>
    <dgm:cxn modelId="{48123CCD-5A85-F840-B8AB-B4771558F85F}" type="presParOf" srcId="{81DAF5B1-BD6E-004A-A77F-D312F86151F1}" destId="{A816BA9E-6796-504A-8392-6C65586E5ECA}" srcOrd="2" destOrd="0" presId="urn:microsoft.com/office/officeart/2008/layout/LinedList"/>
    <dgm:cxn modelId="{7E78C4E2-586E-B04C-A8C6-6F03601B69DF}" type="presParOf" srcId="{81DAF5B1-BD6E-004A-A77F-D312F86151F1}" destId="{D54D23D7-7D0D-DE4E-A0E6-66FAF4BE7FBB}" srcOrd="3" destOrd="0" presId="urn:microsoft.com/office/officeart/2008/layout/LinedList"/>
    <dgm:cxn modelId="{DCFE888D-A55D-5A43-BB1E-B9D9FBE62EBE}" type="presParOf" srcId="{D54D23D7-7D0D-DE4E-A0E6-66FAF4BE7FBB}" destId="{DF4EF472-0E96-6942-84AE-769E70D14E27}" srcOrd="0" destOrd="0" presId="urn:microsoft.com/office/officeart/2008/layout/LinedList"/>
    <dgm:cxn modelId="{38B15BD6-8C6B-A346-A8B3-E9D5CDBEA7E2}" type="presParOf" srcId="{D54D23D7-7D0D-DE4E-A0E6-66FAF4BE7FBB}" destId="{B278C44F-5805-4D4E-82DA-10289E28299A}" srcOrd="1" destOrd="0" presId="urn:microsoft.com/office/officeart/2008/layout/LinedList"/>
    <dgm:cxn modelId="{35BF6FE0-6C86-D747-83AD-5173547D20F6}" type="presParOf" srcId="{81DAF5B1-BD6E-004A-A77F-D312F86151F1}" destId="{06168502-4185-8040-9711-FCC64A9A5109}" srcOrd="4" destOrd="0" presId="urn:microsoft.com/office/officeart/2008/layout/LinedList"/>
    <dgm:cxn modelId="{707AB800-5A1E-7E45-BE4A-DF34024C3858}" type="presParOf" srcId="{81DAF5B1-BD6E-004A-A77F-D312F86151F1}" destId="{79526B90-F16A-8C4C-BFDC-D04E5EFC4758}" srcOrd="5" destOrd="0" presId="urn:microsoft.com/office/officeart/2008/layout/LinedList"/>
    <dgm:cxn modelId="{EE480130-72D2-814B-B9A9-E23A13D25626}" type="presParOf" srcId="{79526B90-F16A-8C4C-BFDC-D04E5EFC4758}" destId="{22A43FAC-EDB1-484B-BAA3-0EEFC65DB6FC}" srcOrd="0" destOrd="0" presId="urn:microsoft.com/office/officeart/2008/layout/LinedList"/>
    <dgm:cxn modelId="{8DA91D70-FFF2-F84C-A7C4-3D99969C8FC8}" type="presParOf" srcId="{79526B90-F16A-8C4C-BFDC-D04E5EFC4758}" destId="{10A5424D-4C35-6640-916D-116A3D0312CC}" srcOrd="1" destOrd="0" presId="urn:microsoft.com/office/officeart/2008/layout/LinedList"/>
    <dgm:cxn modelId="{B3CECC8A-3F73-4E40-B0DC-7AF3BB0096C4}" type="presParOf" srcId="{81DAF5B1-BD6E-004A-A77F-D312F86151F1}" destId="{C240449E-1C0D-514D-A6E6-B5A4A23A581C}" srcOrd="6" destOrd="0" presId="urn:microsoft.com/office/officeart/2008/layout/LinedList"/>
    <dgm:cxn modelId="{0CF8D11C-D83E-984C-BE75-0783412F3837}" type="presParOf" srcId="{81DAF5B1-BD6E-004A-A77F-D312F86151F1}" destId="{CFBB24ED-798A-5B48-8472-E33972051231}" srcOrd="7" destOrd="0" presId="urn:microsoft.com/office/officeart/2008/layout/LinedList"/>
    <dgm:cxn modelId="{47D11230-0928-074E-B9BA-BEC6A6402E39}" type="presParOf" srcId="{CFBB24ED-798A-5B48-8472-E33972051231}" destId="{F40AE8C2-054D-3F42-91D6-496AB3A7F6E7}" srcOrd="0" destOrd="0" presId="urn:microsoft.com/office/officeart/2008/layout/LinedList"/>
    <dgm:cxn modelId="{71B9C8DF-DE04-B241-8282-2059DE2BB3BB}" type="presParOf" srcId="{CFBB24ED-798A-5B48-8472-E33972051231}" destId="{8DD29AD8-4949-124F-9804-4F64EB88CFC5}" srcOrd="1" destOrd="0" presId="urn:microsoft.com/office/officeart/2008/layout/LinedList"/>
    <dgm:cxn modelId="{1E07F95F-1F79-764C-A4F3-69804D9A8927}" type="presParOf" srcId="{81DAF5B1-BD6E-004A-A77F-D312F86151F1}" destId="{86FBFC73-6C76-7E4E-AB2B-5F9856C065E4}" srcOrd="8" destOrd="0" presId="urn:microsoft.com/office/officeart/2008/layout/LinedList"/>
    <dgm:cxn modelId="{6B9448B7-1496-9C41-94CA-BC41B09EDB02}" type="presParOf" srcId="{81DAF5B1-BD6E-004A-A77F-D312F86151F1}" destId="{CE38EED4-9067-0740-80D1-DBC7AE7DCC6A}" srcOrd="9" destOrd="0" presId="urn:microsoft.com/office/officeart/2008/layout/LinedList"/>
    <dgm:cxn modelId="{2E81B403-6D9E-274E-A548-9D8FB9B41559}" type="presParOf" srcId="{CE38EED4-9067-0740-80D1-DBC7AE7DCC6A}" destId="{61847699-98A5-3146-BBCC-7412388DC451}" srcOrd="0" destOrd="0" presId="urn:microsoft.com/office/officeart/2008/layout/LinedList"/>
    <dgm:cxn modelId="{972EF270-91DC-C14F-9AFD-5BA6B0943E05}" type="presParOf" srcId="{CE38EED4-9067-0740-80D1-DBC7AE7DCC6A}" destId="{7DEEF548-828B-5448-96DE-A9989D681A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11B521-30E8-4FC5-8812-98CCBE95CE2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6459ADD2-DF7B-412F-B6F5-225FE28F8A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Launching of the BRIDGE project</a:t>
          </a:r>
        </a:p>
      </dgm:t>
    </dgm:pt>
    <dgm:pt modelId="{B1320D13-92D0-4909-B837-9F7E8465FCD8}" type="parTrans" cxnId="{BC1EC279-D158-4D6B-9800-B6855E72291A}">
      <dgm:prSet/>
      <dgm:spPr/>
      <dgm:t>
        <a:bodyPr/>
        <a:lstStyle/>
        <a:p>
          <a:endParaRPr lang="en-US"/>
        </a:p>
      </dgm:t>
    </dgm:pt>
    <dgm:pt modelId="{7242B41C-4B03-47AE-B1D2-6C88332608DD}" type="sibTrans" cxnId="{BC1EC279-D158-4D6B-9800-B6855E72291A}">
      <dgm:prSet/>
      <dgm:spPr/>
      <dgm:t>
        <a:bodyPr/>
        <a:lstStyle/>
        <a:p>
          <a:endParaRPr lang="en-US"/>
        </a:p>
      </dgm:t>
    </dgm:pt>
    <dgm:pt modelId="{97F63B83-EDD1-4277-87EA-D1ACB0D508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Setting up governance structure</a:t>
          </a:r>
        </a:p>
      </dgm:t>
    </dgm:pt>
    <dgm:pt modelId="{CF29F203-E797-4F71-B349-A291B3996F1F}" type="parTrans" cxnId="{E2E0030B-53BD-4DC5-9326-7E7DD68F8752}">
      <dgm:prSet/>
      <dgm:spPr/>
      <dgm:t>
        <a:bodyPr/>
        <a:lstStyle/>
        <a:p>
          <a:endParaRPr lang="en-US"/>
        </a:p>
      </dgm:t>
    </dgm:pt>
    <dgm:pt modelId="{5F3C810D-84CF-4641-95FA-7BFA2066DD51}" type="sibTrans" cxnId="{E2E0030B-53BD-4DC5-9326-7E7DD68F8752}">
      <dgm:prSet/>
      <dgm:spPr/>
      <dgm:t>
        <a:bodyPr/>
        <a:lstStyle/>
        <a:p>
          <a:endParaRPr lang="en-US"/>
        </a:p>
      </dgm:t>
    </dgm:pt>
    <dgm:pt modelId="{5CA92535-A797-41ED-8E91-05E1D1E2DA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Carry out needs assessment to identify global health curricula</a:t>
          </a:r>
        </a:p>
      </dgm:t>
    </dgm:pt>
    <dgm:pt modelId="{D4331508-1CE3-450B-BD79-B5839B2934EE}" type="parTrans" cxnId="{5E739982-A76C-4C08-94F1-AE692E47DE8B}">
      <dgm:prSet/>
      <dgm:spPr/>
      <dgm:t>
        <a:bodyPr/>
        <a:lstStyle/>
        <a:p>
          <a:endParaRPr lang="en-US"/>
        </a:p>
      </dgm:t>
    </dgm:pt>
    <dgm:pt modelId="{2BA6AD13-A7E8-4B06-BDED-7CAA6533B235}" type="sibTrans" cxnId="{5E739982-A76C-4C08-94F1-AE692E47DE8B}">
      <dgm:prSet/>
      <dgm:spPr/>
      <dgm:t>
        <a:bodyPr/>
        <a:lstStyle/>
        <a:p>
          <a:endParaRPr lang="en-US"/>
        </a:p>
      </dgm:t>
    </dgm:pt>
    <dgm:pt modelId="{2F13BD7C-2A6A-4944-96B8-A71E0625F3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Carrying an environmental scan on sociopolitical and SWOT analysis</a:t>
          </a:r>
        </a:p>
      </dgm:t>
    </dgm:pt>
    <dgm:pt modelId="{7653F1F0-AA4F-4B76-B2DE-A62E82282C8C}" type="parTrans" cxnId="{C88656CE-4E0C-4E24-9DA7-C7172FA68058}">
      <dgm:prSet/>
      <dgm:spPr/>
      <dgm:t>
        <a:bodyPr/>
        <a:lstStyle/>
        <a:p>
          <a:endParaRPr lang="en-US"/>
        </a:p>
      </dgm:t>
    </dgm:pt>
    <dgm:pt modelId="{9195FB46-6FAD-42EA-8792-36AEB1A2BED3}" type="sibTrans" cxnId="{C88656CE-4E0C-4E24-9DA7-C7172FA68058}">
      <dgm:prSet/>
      <dgm:spPr/>
      <dgm:t>
        <a:bodyPr/>
        <a:lstStyle/>
        <a:p>
          <a:endParaRPr lang="en-US"/>
        </a:p>
      </dgm:t>
    </dgm:pt>
    <dgm:pt modelId="{6DDD031A-A103-497A-8F45-07DEB0B403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Stakeholder consultations and study visits in-country workshop</a:t>
          </a:r>
        </a:p>
      </dgm:t>
    </dgm:pt>
    <dgm:pt modelId="{716051D4-8387-4633-A924-FF917F41B244}" type="parTrans" cxnId="{0ECEC239-8DED-4C8A-BF6C-D60399BF2F95}">
      <dgm:prSet/>
      <dgm:spPr/>
      <dgm:t>
        <a:bodyPr/>
        <a:lstStyle/>
        <a:p>
          <a:endParaRPr lang="en-US"/>
        </a:p>
      </dgm:t>
    </dgm:pt>
    <dgm:pt modelId="{E429A83A-45FC-49CD-AF91-4CB15C33AF1F}" type="sibTrans" cxnId="{0ECEC239-8DED-4C8A-BF6C-D60399BF2F95}">
      <dgm:prSet/>
      <dgm:spPr/>
      <dgm:t>
        <a:bodyPr/>
        <a:lstStyle/>
        <a:p>
          <a:endParaRPr lang="en-US"/>
        </a:p>
      </dgm:t>
    </dgm:pt>
    <dgm:pt modelId="{59C3910D-6DE2-4F4E-B59D-8524F5D5E5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Modular course content identification and development</a:t>
          </a:r>
        </a:p>
      </dgm:t>
    </dgm:pt>
    <dgm:pt modelId="{3F1305EF-1BDA-4EAC-AE30-72A2088E853F}" type="parTrans" cxnId="{29DCDA89-901B-46D0-B3F4-2F5BED81ACAB}">
      <dgm:prSet/>
      <dgm:spPr/>
      <dgm:t>
        <a:bodyPr/>
        <a:lstStyle/>
        <a:p>
          <a:endParaRPr lang="en-US"/>
        </a:p>
      </dgm:t>
    </dgm:pt>
    <dgm:pt modelId="{A2D860B0-BD8A-4FA9-8063-132A11D639D1}" type="sibTrans" cxnId="{29DCDA89-901B-46D0-B3F4-2F5BED81ACAB}">
      <dgm:prSet/>
      <dgm:spPr/>
      <dgm:t>
        <a:bodyPr/>
        <a:lstStyle/>
        <a:p>
          <a:endParaRPr lang="en-US"/>
        </a:p>
      </dgm:t>
    </dgm:pt>
    <dgm:pt modelId="{C5C70930-FF68-4A78-9C6D-9FB9878DC9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Develop procurement plan and tendering processes</a:t>
          </a:r>
        </a:p>
      </dgm:t>
    </dgm:pt>
    <dgm:pt modelId="{FC068F3A-7BB0-4E10-ADB7-4E36231FD0CB}" type="parTrans" cxnId="{8C9047D6-4E9A-4984-8923-4A222711C8DE}">
      <dgm:prSet/>
      <dgm:spPr/>
      <dgm:t>
        <a:bodyPr/>
        <a:lstStyle/>
        <a:p>
          <a:endParaRPr lang="en-US"/>
        </a:p>
      </dgm:t>
    </dgm:pt>
    <dgm:pt modelId="{40AD87A4-EB41-4145-AE9B-0537FAC91BCC}" type="sibTrans" cxnId="{8C9047D6-4E9A-4984-8923-4A222711C8DE}">
      <dgm:prSet/>
      <dgm:spPr/>
      <dgm:t>
        <a:bodyPr/>
        <a:lstStyle/>
        <a:p>
          <a:endParaRPr lang="en-US"/>
        </a:p>
      </dgm:t>
    </dgm:pt>
    <dgm:pt modelId="{BB76CFAC-ABFC-4B58-98B3-CFF8F253F3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Establish the BRIDGE hub: furnish classrooms with chairs, tables, plumbing, installing electrical, air conditioning, and ICT network </a:t>
          </a:r>
        </a:p>
      </dgm:t>
    </dgm:pt>
    <dgm:pt modelId="{8C070DE9-8644-43E5-9560-BF2D503530AE}" type="parTrans" cxnId="{3A96E7C6-FB5B-4F82-BF54-01AF2D85B2D9}">
      <dgm:prSet/>
      <dgm:spPr/>
      <dgm:t>
        <a:bodyPr/>
        <a:lstStyle/>
        <a:p>
          <a:endParaRPr lang="en-US"/>
        </a:p>
      </dgm:t>
    </dgm:pt>
    <dgm:pt modelId="{7FD21E8C-F1C6-44F1-A4B8-EC6A38945FE1}" type="sibTrans" cxnId="{3A96E7C6-FB5B-4F82-BF54-01AF2D85B2D9}">
      <dgm:prSet/>
      <dgm:spPr/>
      <dgm:t>
        <a:bodyPr/>
        <a:lstStyle/>
        <a:p>
          <a:endParaRPr lang="en-US"/>
        </a:p>
      </dgm:t>
    </dgm:pt>
    <dgm:pt modelId="{8689B55A-9299-4FEB-AEEF-B2E616619226}" type="pres">
      <dgm:prSet presAssocID="{2711B521-30E8-4FC5-8812-98CCBE95CE27}" presName="root" presStyleCnt="0">
        <dgm:presLayoutVars>
          <dgm:dir/>
          <dgm:resizeHandles val="exact"/>
        </dgm:presLayoutVars>
      </dgm:prSet>
      <dgm:spPr/>
    </dgm:pt>
    <dgm:pt modelId="{9B048CF2-5391-4092-B431-DC529C1DF9D8}" type="pres">
      <dgm:prSet presAssocID="{6459ADD2-DF7B-412F-B6F5-225FE28F8ABA}" presName="compNode" presStyleCnt="0"/>
      <dgm:spPr/>
    </dgm:pt>
    <dgm:pt modelId="{26AF79DD-80C7-46F0-95EA-A8D2106B1263}" type="pres">
      <dgm:prSet presAssocID="{6459ADD2-DF7B-412F-B6F5-225FE28F8ABA}" presName="bgRect" presStyleLbl="bgShp" presStyleIdx="0" presStyleCnt="8"/>
      <dgm:spPr/>
    </dgm:pt>
    <dgm:pt modelId="{ECD701C0-402D-4B65-98B8-37273BA492F6}" type="pres">
      <dgm:prSet presAssocID="{6459ADD2-DF7B-412F-B6F5-225FE28F8AB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D8358846-A65C-4261-9ED2-95156F183703}" type="pres">
      <dgm:prSet presAssocID="{6459ADD2-DF7B-412F-B6F5-225FE28F8ABA}" presName="spaceRect" presStyleCnt="0"/>
      <dgm:spPr/>
    </dgm:pt>
    <dgm:pt modelId="{9B3A910E-C925-4E83-ACDE-DE84C6A91792}" type="pres">
      <dgm:prSet presAssocID="{6459ADD2-DF7B-412F-B6F5-225FE28F8ABA}" presName="parTx" presStyleLbl="revTx" presStyleIdx="0" presStyleCnt="8">
        <dgm:presLayoutVars>
          <dgm:chMax val="0"/>
          <dgm:chPref val="0"/>
        </dgm:presLayoutVars>
      </dgm:prSet>
      <dgm:spPr/>
    </dgm:pt>
    <dgm:pt modelId="{C4D5CDBC-9469-4491-953D-AB4BB7760AC1}" type="pres">
      <dgm:prSet presAssocID="{7242B41C-4B03-47AE-B1D2-6C88332608DD}" presName="sibTrans" presStyleCnt="0"/>
      <dgm:spPr/>
    </dgm:pt>
    <dgm:pt modelId="{CB479C94-E31E-4FD1-A90F-5A0E2918C0AE}" type="pres">
      <dgm:prSet presAssocID="{97F63B83-EDD1-4277-87EA-D1ACB0D5081A}" presName="compNode" presStyleCnt="0"/>
      <dgm:spPr/>
    </dgm:pt>
    <dgm:pt modelId="{FB140D5D-52BF-473B-A573-9F8A926B7735}" type="pres">
      <dgm:prSet presAssocID="{97F63B83-EDD1-4277-87EA-D1ACB0D5081A}" presName="bgRect" presStyleLbl="bgShp" presStyleIdx="1" presStyleCnt="8"/>
      <dgm:spPr/>
    </dgm:pt>
    <dgm:pt modelId="{7EE845E8-4E24-4003-8D52-4811802B771D}" type="pres">
      <dgm:prSet presAssocID="{97F63B83-EDD1-4277-87EA-D1ACB0D5081A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54E362AA-22B8-4EB7-A627-53F29804D511}" type="pres">
      <dgm:prSet presAssocID="{97F63B83-EDD1-4277-87EA-D1ACB0D5081A}" presName="spaceRect" presStyleCnt="0"/>
      <dgm:spPr/>
    </dgm:pt>
    <dgm:pt modelId="{4AC3A72A-30F9-4BEA-B64C-83BB4D0B9F56}" type="pres">
      <dgm:prSet presAssocID="{97F63B83-EDD1-4277-87EA-D1ACB0D5081A}" presName="parTx" presStyleLbl="revTx" presStyleIdx="1" presStyleCnt="8">
        <dgm:presLayoutVars>
          <dgm:chMax val="0"/>
          <dgm:chPref val="0"/>
        </dgm:presLayoutVars>
      </dgm:prSet>
      <dgm:spPr/>
    </dgm:pt>
    <dgm:pt modelId="{223C02F0-2DCE-416D-9C0C-F1AB439677DC}" type="pres">
      <dgm:prSet presAssocID="{5F3C810D-84CF-4641-95FA-7BFA2066DD51}" presName="sibTrans" presStyleCnt="0"/>
      <dgm:spPr/>
    </dgm:pt>
    <dgm:pt modelId="{275F33A2-EF03-427F-B762-2812DF1D7FBF}" type="pres">
      <dgm:prSet presAssocID="{5CA92535-A797-41ED-8E91-05E1D1E2DA6B}" presName="compNode" presStyleCnt="0"/>
      <dgm:spPr/>
    </dgm:pt>
    <dgm:pt modelId="{9451ED15-6CE6-4D22-A427-5E203421876D}" type="pres">
      <dgm:prSet presAssocID="{5CA92535-A797-41ED-8E91-05E1D1E2DA6B}" presName="bgRect" presStyleLbl="bgShp" presStyleIdx="2" presStyleCnt="8"/>
      <dgm:spPr/>
    </dgm:pt>
    <dgm:pt modelId="{6BEF576E-6551-4045-B29A-2EE41B8A2B47}" type="pres">
      <dgm:prSet presAssocID="{5CA92535-A797-41ED-8E91-05E1D1E2DA6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ACBDAD0-F9A3-430E-B155-07A0B597FCB6}" type="pres">
      <dgm:prSet presAssocID="{5CA92535-A797-41ED-8E91-05E1D1E2DA6B}" presName="spaceRect" presStyleCnt="0"/>
      <dgm:spPr/>
    </dgm:pt>
    <dgm:pt modelId="{3462CC56-CA57-4DB0-A07F-BCA08DF68BD0}" type="pres">
      <dgm:prSet presAssocID="{5CA92535-A797-41ED-8E91-05E1D1E2DA6B}" presName="parTx" presStyleLbl="revTx" presStyleIdx="2" presStyleCnt="8">
        <dgm:presLayoutVars>
          <dgm:chMax val="0"/>
          <dgm:chPref val="0"/>
        </dgm:presLayoutVars>
      </dgm:prSet>
      <dgm:spPr/>
    </dgm:pt>
    <dgm:pt modelId="{00D3E071-771A-4FA6-AB70-2BCA07508790}" type="pres">
      <dgm:prSet presAssocID="{2BA6AD13-A7E8-4B06-BDED-7CAA6533B235}" presName="sibTrans" presStyleCnt="0"/>
      <dgm:spPr/>
    </dgm:pt>
    <dgm:pt modelId="{F1B10030-1C56-4F0A-9A47-8A270AAE7688}" type="pres">
      <dgm:prSet presAssocID="{2F13BD7C-2A6A-4944-96B8-A71E0625F391}" presName="compNode" presStyleCnt="0"/>
      <dgm:spPr/>
    </dgm:pt>
    <dgm:pt modelId="{9981D9A0-4A09-4796-B1B1-D2F1954177A2}" type="pres">
      <dgm:prSet presAssocID="{2F13BD7C-2A6A-4944-96B8-A71E0625F391}" presName="bgRect" presStyleLbl="bgShp" presStyleIdx="3" presStyleCnt="8"/>
      <dgm:spPr/>
    </dgm:pt>
    <dgm:pt modelId="{8C1ADBEE-BD8B-4AD4-BA63-CFF961C377E1}" type="pres">
      <dgm:prSet presAssocID="{2F13BD7C-2A6A-4944-96B8-A71E0625F39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Figure"/>
        </a:ext>
      </dgm:extLst>
    </dgm:pt>
    <dgm:pt modelId="{96C52A96-CF24-4861-BAE0-7469D1314385}" type="pres">
      <dgm:prSet presAssocID="{2F13BD7C-2A6A-4944-96B8-A71E0625F391}" presName="spaceRect" presStyleCnt="0"/>
      <dgm:spPr/>
    </dgm:pt>
    <dgm:pt modelId="{8119B348-01CD-4337-BE2D-E1F0BB7DDDFF}" type="pres">
      <dgm:prSet presAssocID="{2F13BD7C-2A6A-4944-96B8-A71E0625F391}" presName="parTx" presStyleLbl="revTx" presStyleIdx="3" presStyleCnt="8">
        <dgm:presLayoutVars>
          <dgm:chMax val="0"/>
          <dgm:chPref val="0"/>
        </dgm:presLayoutVars>
      </dgm:prSet>
      <dgm:spPr/>
    </dgm:pt>
    <dgm:pt modelId="{48E067EE-3750-4DEA-8D1D-466F2C29F8B6}" type="pres">
      <dgm:prSet presAssocID="{9195FB46-6FAD-42EA-8792-36AEB1A2BED3}" presName="sibTrans" presStyleCnt="0"/>
      <dgm:spPr/>
    </dgm:pt>
    <dgm:pt modelId="{D9EB0D75-F51F-47DF-B7E3-F39EF5AC5185}" type="pres">
      <dgm:prSet presAssocID="{6DDD031A-A103-497A-8F45-07DEB0B4030C}" presName="compNode" presStyleCnt="0"/>
      <dgm:spPr/>
    </dgm:pt>
    <dgm:pt modelId="{5BD8D1CA-F930-4343-8190-73838CB546AD}" type="pres">
      <dgm:prSet presAssocID="{6DDD031A-A103-497A-8F45-07DEB0B4030C}" presName="bgRect" presStyleLbl="bgShp" presStyleIdx="4" presStyleCnt="8"/>
      <dgm:spPr/>
    </dgm:pt>
    <dgm:pt modelId="{5EEF755C-4825-476E-8651-7D1F0E43D495}" type="pres">
      <dgm:prSet presAssocID="{6DDD031A-A103-497A-8F45-07DEB0B4030C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9654293-C938-4A19-80F5-C635DCABA266}" type="pres">
      <dgm:prSet presAssocID="{6DDD031A-A103-497A-8F45-07DEB0B4030C}" presName="spaceRect" presStyleCnt="0"/>
      <dgm:spPr/>
    </dgm:pt>
    <dgm:pt modelId="{B5C601EC-D1C0-4AA9-8DFE-3C4F965D6BEC}" type="pres">
      <dgm:prSet presAssocID="{6DDD031A-A103-497A-8F45-07DEB0B4030C}" presName="parTx" presStyleLbl="revTx" presStyleIdx="4" presStyleCnt="8">
        <dgm:presLayoutVars>
          <dgm:chMax val="0"/>
          <dgm:chPref val="0"/>
        </dgm:presLayoutVars>
      </dgm:prSet>
      <dgm:spPr/>
    </dgm:pt>
    <dgm:pt modelId="{AD990695-B12E-4659-B565-DCFD348A3AB6}" type="pres">
      <dgm:prSet presAssocID="{E429A83A-45FC-49CD-AF91-4CB15C33AF1F}" presName="sibTrans" presStyleCnt="0"/>
      <dgm:spPr/>
    </dgm:pt>
    <dgm:pt modelId="{FC904DCB-A459-4FD5-92CE-8FA7998A331C}" type="pres">
      <dgm:prSet presAssocID="{59C3910D-6DE2-4F4E-B59D-8524F5D5E5A9}" presName="compNode" presStyleCnt="0"/>
      <dgm:spPr/>
    </dgm:pt>
    <dgm:pt modelId="{ACA5963F-070F-4525-8AB6-BAE6F74D3D4A}" type="pres">
      <dgm:prSet presAssocID="{59C3910D-6DE2-4F4E-B59D-8524F5D5E5A9}" presName="bgRect" presStyleLbl="bgShp" presStyleIdx="5" presStyleCnt="8"/>
      <dgm:spPr/>
    </dgm:pt>
    <dgm:pt modelId="{7FD7B3E6-C3E0-4063-82D2-03A743B6972C}" type="pres">
      <dgm:prSet presAssocID="{59C3910D-6DE2-4F4E-B59D-8524F5D5E5A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60DFD37-D415-4698-90F7-47491CB435B6}" type="pres">
      <dgm:prSet presAssocID="{59C3910D-6DE2-4F4E-B59D-8524F5D5E5A9}" presName="spaceRect" presStyleCnt="0"/>
      <dgm:spPr/>
    </dgm:pt>
    <dgm:pt modelId="{1EA4F635-90D8-4E07-AA1D-773BA8CAB3E9}" type="pres">
      <dgm:prSet presAssocID="{59C3910D-6DE2-4F4E-B59D-8524F5D5E5A9}" presName="parTx" presStyleLbl="revTx" presStyleIdx="5" presStyleCnt="8">
        <dgm:presLayoutVars>
          <dgm:chMax val="0"/>
          <dgm:chPref val="0"/>
        </dgm:presLayoutVars>
      </dgm:prSet>
      <dgm:spPr/>
    </dgm:pt>
    <dgm:pt modelId="{9F43AEC2-EB41-4443-90CD-4732195E85C1}" type="pres">
      <dgm:prSet presAssocID="{A2D860B0-BD8A-4FA9-8063-132A11D639D1}" presName="sibTrans" presStyleCnt="0"/>
      <dgm:spPr/>
    </dgm:pt>
    <dgm:pt modelId="{55A26595-3959-4E1C-89AF-F0B07F23F2E9}" type="pres">
      <dgm:prSet presAssocID="{C5C70930-FF68-4A78-9C6D-9FB9878DC90F}" presName="compNode" presStyleCnt="0"/>
      <dgm:spPr/>
    </dgm:pt>
    <dgm:pt modelId="{9A8D2AF2-029E-4E4F-81D5-260C78146294}" type="pres">
      <dgm:prSet presAssocID="{C5C70930-FF68-4A78-9C6D-9FB9878DC90F}" presName="bgRect" presStyleLbl="bgShp" presStyleIdx="6" presStyleCnt="8"/>
      <dgm:spPr/>
    </dgm:pt>
    <dgm:pt modelId="{8A1635EE-3505-4985-99B4-29BDC57BFCD4}" type="pres">
      <dgm:prSet presAssocID="{C5C70930-FF68-4A78-9C6D-9FB9878DC90F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9E5528A1-02F7-488C-8BA8-EA82A5DB9A1E}" type="pres">
      <dgm:prSet presAssocID="{C5C70930-FF68-4A78-9C6D-9FB9878DC90F}" presName="spaceRect" presStyleCnt="0"/>
      <dgm:spPr/>
    </dgm:pt>
    <dgm:pt modelId="{C514BD14-B749-4B6F-BB46-B053049D76E3}" type="pres">
      <dgm:prSet presAssocID="{C5C70930-FF68-4A78-9C6D-9FB9878DC90F}" presName="parTx" presStyleLbl="revTx" presStyleIdx="6" presStyleCnt="8">
        <dgm:presLayoutVars>
          <dgm:chMax val="0"/>
          <dgm:chPref val="0"/>
        </dgm:presLayoutVars>
      </dgm:prSet>
      <dgm:spPr/>
    </dgm:pt>
    <dgm:pt modelId="{AE1EDA62-C08E-4DF6-A4FD-A7A995B6014A}" type="pres">
      <dgm:prSet presAssocID="{40AD87A4-EB41-4145-AE9B-0537FAC91BCC}" presName="sibTrans" presStyleCnt="0"/>
      <dgm:spPr/>
    </dgm:pt>
    <dgm:pt modelId="{ADAF1C66-8EDF-4C14-AC45-164F698EEF51}" type="pres">
      <dgm:prSet presAssocID="{BB76CFAC-ABFC-4B58-98B3-CFF8F253F3B0}" presName="compNode" presStyleCnt="0"/>
      <dgm:spPr/>
    </dgm:pt>
    <dgm:pt modelId="{EA3F888D-78D6-44F6-B4E9-A397777E0759}" type="pres">
      <dgm:prSet presAssocID="{BB76CFAC-ABFC-4B58-98B3-CFF8F253F3B0}" presName="bgRect" presStyleLbl="bgShp" presStyleIdx="7" presStyleCnt="8"/>
      <dgm:spPr/>
    </dgm:pt>
    <dgm:pt modelId="{8477877A-BDDA-40FF-B4CD-6C1C935E9F9D}" type="pres">
      <dgm:prSet presAssocID="{BB76CFAC-ABFC-4B58-98B3-CFF8F253F3B0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F56228A4-F84F-4BFC-88B8-7115EB884A92}" type="pres">
      <dgm:prSet presAssocID="{BB76CFAC-ABFC-4B58-98B3-CFF8F253F3B0}" presName="spaceRect" presStyleCnt="0"/>
      <dgm:spPr/>
    </dgm:pt>
    <dgm:pt modelId="{6D5FF352-156F-4E3C-9464-FDC539DB82D8}" type="pres">
      <dgm:prSet presAssocID="{BB76CFAC-ABFC-4B58-98B3-CFF8F253F3B0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E2E0030B-53BD-4DC5-9326-7E7DD68F8752}" srcId="{2711B521-30E8-4FC5-8812-98CCBE95CE27}" destId="{97F63B83-EDD1-4277-87EA-D1ACB0D5081A}" srcOrd="1" destOrd="0" parTransId="{CF29F203-E797-4F71-B349-A291B3996F1F}" sibTransId="{5F3C810D-84CF-4641-95FA-7BFA2066DD51}"/>
    <dgm:cxn modelId="{84504C38-765C-41DC-8049-D47C8D50C311}" type="presOf" srcId="{5CA92535-A797-41ED-8E91-05E1D1E2DA6B}" destId="{3462CC56-CA57-4DB0-A07F-BCA08DF68BD0}" srcOrd="0" destOrd="0" presId="urn:microsoft.com/office/officeart/2018/2/layout/IconVerticalSolidList"/>
    <dgm:cxn modelId="{0ECEC239-8DED-4C8A-BF6C-D60399BF2F95}" srcId="{2711B521-30E8-4FC5-8812-98CCBE95CE27}" destId="{6DDD031A-A103-497A-8F45-07DEB0B4030C}" srcOrd="4" destOrd="0" parTransId="{716051D4-8387-4633-A924-FF917F41B244}" sibTransId="{E429A83A-45FC-49CD-AF91-4CB15C33AF1F}"/>
    <dgm:cxn modelId="{C73AF35E-C59D-41E9-8AE2-6268051498FA}" type="presOf" srcId="{59C3910D-6DE2-4F4E-B59D-8524F5D5E5A9}" destId="{1EA4F635-90D8-4E07-AA1D-773BA8CAB3E9}" srcOrd="0" destOrd="0" presId="urn:microsoft.com/office/officeart/2018/2/layout/IconVerticalSolidList"/>
    <dgm:cxn modelId="{C8BCA863-EA29-4EA0-AF48-7F5E85E3A876}" type="presOf" srcId="{2F13BD7C-2A6A-4944-96B8-A71E0625F391}" destId="{8119B348-01CD-4337-BE2D-E1F0BB7DDDFF}" srcOrd="0" destOrd="0" presId="urn:microsoft.com/office/officeart/2018/2/layout/IconVerticalSolidList"/>
    <dgm:cxn modelId="{F4B23E69-1384-4995-880F-5FAD182931E9}" type="presOf" srcId="{6DDD031A-A103-497A-8F45-07DEB0B4030C}" destId="{B5C601EC-D1C0-4AA9-8DFE-3C4F965D6BEC}" srcOrd="0" destOrd="0" presId="urn:microsoft.com/office/officeart/2018/2/layout/IconVerticalSolidList"/>
    <dgm:cxn modelId="{5963E773-9346-4279-9242-256A4DCD25A7}" type="presOf" srcId="{2711B521-30E8-4FC5-8812-98CCBE95CE27}" destId="{8689B55A-9299-4FEB-AEEF-B2E616619226}" srcOrd="0" destOrd="0" presId="urn:microsoft.com/office/officeart/2018/2/layout/IconVerticalSolidList"/>
    <dgm:cxn modelId="{BC1EC279-D158-4D6B-9800-B6855E72291A}" srcId="{2711B521-30E8-4FC5-8812-98CCBE95CE27}" destId="{6459ADD2-DF7B-412F-B6F5-225FE28F8ABA}" srcOrd="0" destOrd="0" parTransId="{B1320D13-92D0-4909-B837-9F7E8465FCD8}" sibTransId="{7242B41C-4B03-47AE-B1D2-6C88332608DD}"/>
    <dgm:cxn modelId="{5E739982-A76C-4C08-94F1-AE692E47DE8B}" srcId="{2711B521-30E8-4FC5-8812-98CCBE95CE27}" destId="{5CA92535-A797-41ED-8E91-05E1D1E2DA6B}" srcOrd="2" destOrd="0" parTransId="{D4331508-1CE3-450B-BD79-B5839B2934EE}" sibTransId="{2BA6AD13-A7E8-4B06-BDED-7CAA6533B235}"/>
    <dgm:cxn modelId="{29DCDA89-901B-46D0-B3F4-2F5BED81ACAB}" srcId="{2711B521-30E8-4FC5-8812-98CCBE95CE27}" destId="{59C3910D-6DE2-4F4E-B59D-8524F5D5E5A9}" srcOrd="5" destOrd="0" parTransId="{3F1305EF-1BDA-4EAC-AE30-72A2088E853F}" sibTransId="{A2D860B0-BD8A-4FA9-8063-132A11D639D1}"/>
    <dgm:cxn modelId="{F0936E92-CEC1-4DC1-A640-9D25075B8653}" type="presOf" srcId="{97F63B83-EDD1-4277-87EA-D1ACB0D5081A}" destId="{4AC3A72A-30F9-4BEA-B64C-83BB4D0B9F56}" srcOrd="0" destOrd="0" presId="urn:microsoft.com/office/officeart/2018/2/layout/IconVerticalSolidList"/>
    <dgm:cxn modelId="{D0487798-BB1E-46F8-9002-9EE9FF29EB27}" type="presOf" srcId="{6459ADD2-DF7B-412F-B6F5-225FE28F8ABA}" destId="{9B3A910E-C925-4E83-ACDE-DE84C6A91792}" srcOrd="0" destOrd="0" presId="urn:microsoft.com/office/officeart/2018/2/layout/IconVerticalSolidList"/>
    <dgm:cxn modelId="{C51C86AC-48BE-40D3-A916-41C27F96351C}" type="presOf" srcId="{C5C70930-FF68-4A78-9C6D-9FB9878DC90F}" destId="{C514BD14-B749-4B6F-BB46-B053049D76E3}" srcOrd="0" destOrd="0" presId="urn:microsoft.com/office/officeart/2018/2/layout/IconVerticalSolidList"/>
    <dgm:cxn modelId="{3A96E7C6-FB5B-4F82-BF54-01AF2D85B2D9}" srcId="{2711B521-30E8-4FC5-8812-98CCBE95CE27}" destId="{BB76CFAC-ABFC-4B58-98B3-CFF8F253F3B0}" srcOrd="7" destOrd="0" parTransId="{8C070DE9-8644-43E5-9560-BF2D503530AE}" sibTransId="{7FD21E8C-F1C6-44F1-A4B8-EC6A38945FE1}"/>
    <dgm:cxn modelId="{C88656CE-4E0C-4E24-9DA7-C7172FA68058}" srcId="{2711B521-30E8-4FC5-8812-98CCBE95CE27}" destId="{2F13BD7C-2A6A-4944-96B8-A71E0625F391}" srcOrd="3" destOrd="0" parTransId="{7653F1F0-AA4F-4B76-B2DE-A62E82282C8C}" sibTransId="{9195FB46-6FAD-42EA-8792-36AEB1A2BED3}"/>
    <dgm:cxn modelId="{8C9047D6-4E9A-4984-8923-4A222711C8DE}" srcId="{2711B521-30E8-4FC5-8812-98CCBE95CE27}" destId="{C5C70930-FF68-4A78-9C6D-9FB9878DC90F}" srcOrd="6" destOrd="0" parTransId="{FC068F3A-7BB0-4E10-ADB7-4E36231FD0CB}" sibTransId="{40AD87A4-EB41-4145-AE9B-0537FAC91BCC}"/>
    <dgm:cxn modelId="{CD056FF4-99CB-44AA-A829-D761F7C569B9}" type="presOf" srcId="{BB76CFAC-ABFC-4B58-98B3-CFF8F253F3B0}" destId="{6D5FF352-156F-4E3C-9464-FDC539DB82D8}" srcOrd="0" destOrd="0" presId="urn:microsoft.com/office/officeart/2018/2/layout/IconVerticalSolidList"/>
    <dgm:cxn modelId="{B488483B-50AF-4036-8849-FBB8476DF823}" type="presParOf" srcId="{8689B55A-9299-4FEB-AEEF-B2E616619226}" destId="{9B048CF2-5391-4092-B431-DC529C1DF9D8}" srcOrd="0" destOrd="0" presId="urn:microsoft.com/office/officeart/2018/2/layout/IconVerticalSolidList"/>
    <dgm:cxn modelId="{E564A885-BB32-4EF0-AE7D-05DDF69CD807}" type="presParOf" srcId="{9B048CF2-5391-4092-B431-DC529C1DF9D8}" destId="{26AF79DD-80C7-46F0-95EA-A8D2106B1263}" srcOrd="0" destOrd="0" presId="urn:microsoft.com/office/officeart/2018/2/layout/IconVerticalSolidList"/>
    <dgm:cxn modelId="{6ECC0D8E-F49D-4F01-9EEF-5ED85E0ED112}" type="presParOf" srcId="{9B048CF2-5391-4092-B431-DC529C1DF9D8}" destId="{ECD701C0-402D-4B65-98B8-37273BA492F6}" srcOrd="1" destOrd="0" presId="urn:microsoft.com/office/officeart/2018/2/layout/IconVerticalSolidList"/>
    <dgm:cxn modelId="{E2256237-6F48-4F85-BCF3-48A9FFF2853D}" type="presParOf" srcId="{9B048CF2-5391-4092-B431-DC529C1DF9D8}" destId="{D8358846-A65C-4261-9ED2-95156F183703}" srcOrd="2" destOrd="0" presId="urn:microsoft.com/office/officeart/2018/2/layout/IconVerticalSolidList"/>
    <dgm:cxn modelId="{BD79A566-7DF5-49FC-978E-1844463E8986}" type="presParOf" srcId="{9B048CF2-5391-4092-B431-DC529C1DF9D8}" destId="{9B3A910E-C925-4E83-ACDE-DE84C6A91792}" srcOrd="3" destOrd="0" presId="urn:microsoft.com/office/officeart/2018/2/layout/IconVerticalSolidList"/>
    <dgm:cxn modelId="{D4C090F9-8264-468F-8CA6-AA8E91BEEE05}" type="presParOf" srcId="{8689B55A-9299-4FEB-AEEF-B2E616619226}" destId="{C4D5CDBC-9469-4491-953D-AB4BB7760AC1}" srcOrd="1" destOrd="0" presId="urn:microsoft.com/office/officeart/2018/2/layout/IconVerticalSolidList"/>
    <dgm:cxn modelId="{7DA7DD3B-6A31-48D0-A524-E1110BB97974}" type="presParOf" srcId="{8689B55A-9299-4FEB-AEEF-B2E616619226}" destId="{CB479C94-E31E-4FD1-A90F-5A0E2918C0AE}" srcOrd="2" destOrd="0" presId="urn:microsoft.com/office/officeart/2018/2/layout/IconVerticalSolidList"/>
    <dgm:cxn modelId="{77D7892D-F06D-43C5-8840-4C441E12CDD6}" type="presParOf" srcId="{CB479C94-E31E-4FD1-A90F-5A0E2918C0AE}" destId="{FB140D5D-52BF-473B-A573-9F8A926B7735}" srcOrd="0" destOrd="0" presId="urn:microsoft.com/office/officeart/2018/2/layout/IconVerticalSolidList"/>
    <dgm:cxn modelId="{10D2682A-829D-489E-BA1B-90EC6C89A399}" type="presParOf" srcId="{CB479C94-E31E-4FD1-A90F-5A0E2918C0AE}" destId="{7EE845E8-4E24-4003-8D52-4811802B771D}" srcOrd="1" destOrd="0" presId="urn:microsoft.com/office/officeart/2018/2/layout/IconVerticalSolidList"/>
    <dgm:cxn modelId="{A2FE6AAC-CDCF-48D9-A3EA-E23F11F92A59}" type="presParOf" srcId="{CB479C94-E31E-4FD1-A90F-5A0E2918C0AE}" destId="{54E362AA-22B8-4EB7-A627-53F29804D511}" srcOrd="2" destOrd="0" presId="urn:microsoft.com/office/officeart/2018/2/layout/IconVerticalSolidList"/>
    <dgm:cxn modelId="{F059EA14-E1ED-4B18-8817-3F6CAD6E0D4A}" type="presParOf" srcId="{CB479C94-E31E-4FD1-A90F-5A0E2918C0AE}" destId="{4AC3A72A-30F9-4BEA-B64C-83BB4D0B9F56}" srcOrd="3" destOrd="0" presId="urn:microsoft.com/office/officeart/2018/2/layout/IconVerticalSolidList"/>
    <dgm:cxn modelId="{87CD3026-A384-453C-8C96-4027D9B940C9}" type="presParOf" srcId="{8689B55A-9299-4FEB-AEEF-B2E616619226}" destId="{223C02F0-2DCE-416D-9C0C-F1AB439677DC}" srcOrd="3" destOrd="0" presId="urn:microsoft.com/office/officeart/2018/2/layout/IconVerticalSolidList"/>
    <dgm:cxn modelId="{ABE9BE9A-489F-4073-A186-B7FBB77AE3D5}" type="presParOf" srcId="{8689B55A-9299-4FEB-AEEF-B2E616619226}" destId="{275F33A2-EF03-427F-B762-2812DF1D7FBF}" srcOrd="4" destOrd="0" presId="urn:microsoft.com/office/officeart/2018/2/layout/IconVerticalSolidList"/>
    <dgm:cxn modelId="{5E0E8443-4364-44BA-ABEF-CD13F4549BEF}" type="presParOf" srcId="{275F33A2-EF03-427F-B762-2812DF1D7FBF}" destId="{9451ED15-6CE6-4D22-A427-5E203421876D}" srcOrd="0" destOrd="0" presId="urn:microsoft.com/office/officeart/2018/2/layout/IconVerticalSolidList"/>
    <dgm:cxn modelId="{54D9650D-BA72-4F5A-90C5-5799365E9354}" type="presParOf" srcId="{275F33A2-EF03-427F-B762-2812DF1D7FBF}" destId="{6BEF576E-6551-4045-B29A-2EE41B8A2B47}" srcOrd="1" destOrd="0" presId="urn:microsoft.com/office/officeart/2018/2/layout/IconVerticalSolidList"/>
    <dgm:cxn modelId="{A1962AFE-E984-4887-AA42-6A46961CBA6F}" type="presParOf" srcId="{275F33A2-EF03-427F-B762-2812DF1D7FBF}" destId="{9ACBDAD0-F9A3-430E-B155-07A0B597FCB6}" srcOrd="2" destOrd="0" presId="urn:microsoft.com/office/officeart/2018/2/layout/IconVerticalSolidList"/>
    <dgm:cxn modelId="{3A6AB94D-79AF-4BC3-B825-72006526055E}" type="presParOf" srcId="{275F33A2-EF03-427F-B762-2812DF1D7FBF}" destId="{3462CC56-CA57-4DB0-A07F-BCA08DF68BD0}" srcOrd="3" destOrd="0" presId="urn:microsoft.com/office/officeart/2018/2/layout/IconVerticalSolidList"/>
    <dgm:cxn modelId="{613E41CC-5295-4BA1-92B6-8DF6BB52A195}" type="presParOf" srcId="{8689B55A-9299-4FEB-AEEF-B2E616619226}" destId="{00D3E071-771A-4FA6-AB70-2BCA07508790}" srcOrd="5" destOrd="0" presId="urn:microsoft.com/office/officeart/2018/2/layout/IconVerticalSolidList"/>
    <dgm:cxn modelId="{D36B3266-2561-43D7-B3D0-E01D384FC875}" type="presParOf" srcId="{8689B55A-9299-4FEB-AEEF-B2E616619226}" destId="{F1B10030-1C56-4F0A-9A47-8A270AAE7688}" srcOrd="6" destOrd="0" presId="urn:microsoft.com/office/officeart/2018/2/layout/IconVerticalSolidList"/>
    <dgm:cxn modelId="{A514FC9A-BA08-424F-8D39-B3E7C27FC10A}" type="presParOf" srcId="{F1B10030-1C56-4F0A-9A47-8A270AAE7688}" destId="{9981D9A0-4A09-4796-B1B1-D2F1954177A2}" srcOrd="0" destOrd="0" presId="urn:microsoft.com/office/officeart/2018/2/layout/IconVerticalSolidList"/>
    <dgm:cxn modelId="{A0A4DB90-4D27-41CE-9121-89902219FAE5}" type="presParOf" srcId="{F1B10030-1C56-4F0A-9A47-8A270AAE7688}" destId="{8C1ADBEE-BD8B-4AD4-BA63-CFF961C377E1}" srcOrd="1" destOrd="0" presId="urn:microsoft.com/office/officeart/2018/2/layout/IconVerticalSolidList"/>
    <dgm:cxn modelId="{B1C18EA7-6E20-4A3D-BD6F-39474E5E3CF0}" type="presParOf" srcId="{F1B10030-1C56-4F0A-9A47-8A270AAE7688}" destId="{96C52A96-CF24-4861-BAE0-7469D1314385}" srcOrd="2" destOrd="0" presId="urn:microsoft.com/office/officeart/2018/2/layout/IconVerticalSolidList"/>
    <dgm:cxn modelId="{E7F32E74-75C3-41B8-AD18-4D754DD09CAC}" type="presParOf" srcId="{F1B10030-1C56-4F0A-9A47-8A270AAE7688}" destId="{8119B348-01CD-4337-BE2D-E1F0BB7DDDFF}" srcOrd="3" destOrd="0" presId="urn:microsoft.com/office/officeart/2018/2/layout/IconVerticalSolidList"/>
    <dgm:cxn modelId="{21830D0F-998A-4D59-A6D0-AD3C04C80A1E}" type="presParOf" srcId="{8689B55A-9299-4FEB-AEEF-B2E616619226}" destId="{48E067EE-3750-4DEA-8D1D-466F2C29F8B6}" srcOrd="7" destOrd="0" presId="urn:microsoft.com/office/officeart/2018/2/layout/IconVerticalSolidList"/>
    <dgm:cxn modelId="{1D0F07EC-3AD3-423C-8E7C-BDED6C6E8926}" type="presParOf" srcId="{8689B55A-9299-4FEB-AEEF-B2E616619226}" destId="{D9EB0D75-F51F-47DF-B7E3-F39EF5AC5185}" srcOrd="8" destOrd="0" presId="urn:microsoft.com/office/officeart/2018/2/layout/IconVerticalSolidList"/>
    <dgm:cxn modelId="{A43EFDD0-41A0-471A-90BD-F5476C4E4D6B}" type="presParOf" srcId="{D9EB0D75-F51F-47DF-B7E3-F39EF5AC5185}" destId="{5BD8D1CA-F930-4343-8190-73838CB546AD}" srcOrd="0" destOrd="0" presId="urn:microsoft.com/office/officeart/2018/2/layout/IconVerticalSolidList"/>
    <dgm:cxn modelId="{E609209E-A970-4F75-B31C-89D4DF3CB3CB}" type="presParOf" srcId="{D9EB0D75-F51F-47DF-B7E3-F39EF5AC5185}" destId="{5EEF755C-4825-476E-8651-7D1F0E43D495}" srcOrd="1" destOrd="0" presId="urn:microsoft.com/office/officeart/2018/2/layout/IconVerticalSolidList"/>
    <dgm:cxn modelId="{13DDE847-E757-48FD-94F6-FB1C02FC43BF}" type="presParOf" srcId="{D9EB0D75-F51F-47DF-B7E3-F39EF5AC5185}" destId="{39654293-C938-4A19-80F5-C635DCABA266}" srcOrd="2" destOrd="0" presId="urn:microsoft.com/office/officeart/2018/2/layout/IconVerticalSolidList"/>
    <dgm:cxn modelId="{1FDECFE9-DC96-4E45-B56E-33F6F7037215}" type="presParOf" srcId="{D9EB0D75-F51F-47DF-B7E3-F39EF5AC5185}" destId="{B5C601EC-D1C0-4AA9-8DFE-3C4F965D6BEC}" srcOrd="3" destOrd="0" presId="urn:microsoft.com/office/officeart/2018/2/layout/IconVerticalSolidList"/>
    <dgm:cxn modelId="{22D4F639-D7FF-425E-9257-2F5620BDA421}" type="presParOf" srcId="{8689B55A-9299-4FEB-AEEF-B2E616619226}" destId="{AD990695-B12E-4659-B565-DCFD348A3AB6}" srcOrd="9" destOrd="0" presId="urn:microsoft.com/office/officeart/2018/2/layout/IconVerticalSolidList"/>
    <dgm:cxn modelId="{C2B509C8-FC9C-4280-98B3-981CA3C8EE90}" type="presParOf" srcId="{8689B55A-9299-4FEB-AEEF-B2E616619226}" destId="{FC904DCB-A459-4FD5-92CE-8FA7998A331C}" srcOrd="10" destOrd="0" presId="urn:microsoft.com/office/officeart/2018/2/layout/IconVerticalSolidList"/>
    <dgm:cxn modelId="{88355113-A96A-4792-9551-2CF13AAC3836}" type="presParOf" srcId="{FC904DCB-A459-4FD5-92CE-8FA7998A331C}" destId="{ACA5963F-070F-4525-8AB6-BAE6F74D3D4A}" srcOrd="0" destOrd="0" presId="urn:microsoft.com/office/officeart/2018/2/layout/IconVerticalSolidList"/>
    <dgm:cxn modelId="{B1E9B6FD-A3D1-477E-B9B0-4B243557EBFB}" type="presParOf" srcId="{FC904DCB-A459-4FD5-92CE-8FA7998A331C}" destId="{7FD7B3E6-C3E0-4063-82D2-03A743B6972C}" srcOrd="1" destOrd="0" presId="urn:microsoft.com/office/officeart/2018/2/layout/IconVerticalSolidList"/>
    <dgm:cxn modelId="{378428C1-903A-41A8-B468-C69B0DC9D05E}" type="presParOf" srcId="{FC904DCB-A459-4FD5-92CE-8FA7998A331C}" destId="{F60DFD37-D415-4698-90F7-47491CB435B6}" srcOrd="2" destOrd="0" presId="urn:microsoft.com/office/officeart/2018/2/layout/IconVerticalSolidList"/>
    <dgm:cxn modelId="{A09D4698-8BB6-4A5A-BA16-12FEC4E62DA0}" type="presParOf" srcId="{FC904DCB-A459-4FD5-92CE-8FA7998A331C}" destId="{1EA4F635-90D8-4E07-AA1D-773BA8CAB3E9}" srcOrd="3" destOrd="0" presId="urn:microsoft.com/office/officeart/2018/2/layout/IconVerticalSolidList"/>
    <dgm:cxn modelId="{FC564903-E201-47FC-B107-0A7715454639}" type="presParOf" srcId="{8689B55A-9299-4FEB-AEEF-B2E616619226}" destId="{9F43AEC2-EB41-4443-90CD-4732195E85C1}" srcOrd="11" destOrd="0" presId="urn:microsoft.com/office/officeart/2018/2/layout/IconVerticalSolidList"/>
    <dgm:cxn modelId="{01579E4A-58C2-40B8-9128-C72C78F76A72}" type="presParOf" srcId="{8689B55A-9299-4FEB-AEEF-B2E616619226}" destId="{55A26595-3959-4E1C-89AF-F0B07F23F2E9}" srcOrd="12" destOrd="0" presId="urn:microsoft.com/office/officeart/2018/2/layout/IconVerticalSolidList"/>
    <dgm:cxn modelId="{560985D5-0E84-42C3-AEE8-80012535F871}" type="presParOf" srcId="{55A26595-3959-4E1C-89AF-F0B07F23F2E9}" destId="{9A8D2AF2-029E-4E4F-81D5-260C78146294}" srcOrd="0" destOrd="0" presId="urn:microsoft.com/office/officeart/2018/2/layout/IconVerticalSolidList"/>
    <dgm:cxn modelId="{65F274DC-BD1B-4183-AC4E-E0EBE834F2FA}" type="presParOf" srcId="{55A26595-3959-4E1C-89AF-F0B07F23F2E9}" destId="{8A1635EE-3505-4985-99B4-29BDC57BFCD4}" srcOrd="1" destOrd="0" presId="urn:microsoft.com/office/officeart/2018/2/layout/IconVerticalSolidList"/>
    <dgm:cxn modelId="{76F0951D-4371-40B1-AC29-9ECA9FE75CE4}" type="presParOf" srcId="{55A26595-3959-4E1C-89AF-F0B07F23F2E9}" destId="{9E5528A1-02F7-488C-8BA8-EA82A5DB9A1E}" srcOrd="2" destOrd="0" presId="urn:microsoft.com/office/officeart/2018/2/layout/IconVerticalSolidList"/>
    <dgm:cxn modelId="{A5575D56-1CB3-4B60-86C0-01CD506DECF2}" type="presParOf" srcId="{55A26595-3959-4E1C-89AF-F0B07F23F2E9}" destId="{C514BD14-B749-4B6F-BB46-B053049D76E3}" srcOrd="3" destOrd="0" presId="urn:microsoft.com/office/officeart/2018/2/layout/IconVerticalSolidList"/>
    <dgm:cxn modelId="{361F2CA2-D60F-4376-8E35-3EF7F3637EA9}" type="presParOf" srcId="{8689B55A-9299-4FEB-AEEF-B2E616619226}" destId="{AE1EDA62-C08E-4DF6-A4FD-A7A995B6014A}" srcOrd="13" destOrd="0" presId="urn:microsoft.com/office/officeart/2018/2/layout/IconVerticalSolidList"/>
    <dgm:cxn modelId="{315B5B8C-B8C5-4AE9-B858-76B7F43FFED2}" type="presParOf" srcId="{8689B55A-9299-4FEB-AEEF-B2E616619226}" destId="{ADAF1C66-8EDF-4C14-AC45-164F698EEF51}" srcOrd="14" destOrd="0" presId="urn:microsoft.com/office/officeart/2018/2/layout/IconVerticalSolidList"/>
    <dgm:cxn modelId="{AA363255-EB27-4DF7-A569-7E34B1BAD037}" type="presParOf" srcId="{ADAF1C66-8EDF-4C14-AC45-164F698EEF51}" destId="{EA3F888D-78D6-44F6-B4E9-A397777E0759}" srcOrd="0" destOrd="0" presId="urn:microsoft.com/office/officeart/2018/2/layout/IconVerticalSolidList"/>
    <dgm:cxn modelId="{C91D71CC-CDED-4BD8-A4B4-B398DFB14F80}" type="presParOf" srcId="{ADAF1C66-8EDF-4C14-AC45-164F698EEF51}" destId="{8477877A-BDDA-40FF-B4CD-6C1C935E9F9D}" srcOrd="1" destOrd="0" presId="urn:microsoft.com/office/officeart/2018/2/layout/IconVerticalSolidList"/>
    <dgm:cxn modelId="{023F400A-A688-4827-881D-C265864AE7CB}" type="presParOf" srcId="{ADAF1C66-8EDF-4C14-AC45-164F698EEF51}" destId="{F56228A4-F84F-4BFC-88B8-7115EB884A92}" srcOrd="2" destOrd="0" presId="urn:microsoft.com/office/officeart/2018/2/layout/IconVerticalSolidList"/>
    <dgm:cxn modelId="{C6F4B39E-B26D-4AC7-A2D2-D66DC2E6A76B}" type="presParOf" srcId="{ADAF1C66-8EDF-4C14-AC45-164F698EEF51}" destId="{6D5FF352-156F-4E3C-9464-FDC539DB82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9BF7A-897F-43D9-A8E5-B51E06A015E8}">
      <dsp:nvSpPr>
        <dsp:cNvPr id="0" name=""/>
        <dsp:cNvSpPr/>
      </dsp:nvSpPr>
      <dsp:spPr>
        <a:xfrm>
          <a:off x="0" y="2655"/>
          <a:ext cx="10515600" cy="1241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B5830-692B-4783-8C8E-BC0F0F8D7581}">
      <dsp:nvSpPr>
        <dsp:cNvPr id="0" name=""/>
        <dsp:cNvSpPr/>
      </dsp:nvSpPr>
      <dsp:spPr>
        <a:xfrm>
          <a:off x="375620" y="282042"/>
          <a:ext cx="682947" cy="682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5A251-5BD4-4BB9-9B6F-513107E7B290}">
      <dsp:nvSpPr>
        <dsp:cNvPr id="0" name=""/>
        <dsp:cNvSpPr/>
      </dsp:nvSpPr>
      <dsp:spPr>
        <a:xfrm>
          <a:off x="1434189" y="2655"/>
          <a:ext cx="9080009" cy="1241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16" tIns="131416" rIns="131416" bIns="1314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Established in 1997 under Kairuki Health and Education Network (KHEN) umbrella</a:t>
          </a:r>
        </a:p>
      </dsp:txBody>
      <dsp:txXfrm>
        <a:off x="1434189" y="2655"/>
        <a:ext cx="9080009" cy="1241722"/>
      </dsp:txXfrm>
    </dsp:sp>
    <dsp:sp modelId="{4952B3D3-95ED-4269-BA3A-2BAD09BBBC6A}">
      <dsp:nvSpPr>
        <dsp:cNvPr id="0" name=""/>
        <dsp:cNvSpPr/>
      </dsp:nvSpPr>
      <dsp:spPr>
        <a:xfrm>
          <a:off x="0" y="1554807"/>
          <a:ext cx="10515600" cy="1241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F2DBE-D5E0-41DE-804D-B97E7B9E856D}">
      <dsp:nvSpPr>
        <dsp:cNvPr id="0" name=""/>
        <dsp:cNvSpPr/>
      </dsp:nvSpPr>
      <dsp:spPr>
        <a:xfrm>
          <a:off x="375620" y="1834195"/>
          <a:ext cx="682947" cy="682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3FF36-B44B-4A48-896C-2C3445BC98A1}">
      <dsp:nvSpPr>
        <dsp:cNvPr id="0" name=""/>
        <dsp:cNvSpPr/>
      </dsp:nvSpPr>
      <dsp:spPr>
        <a:xfrm>
          <a:off x="1434189" y="1554807"/>
          <a:ext cx="9080009" cy="1241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16" tIns="131416" rIns="131416" bIns="1314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Accredited by Tanzania Commission for Universities (TCU)</a:t>
          </a:r>
        </a:p>
      </dsp:txBody>
      <dsp:txXfrm>
        <a:off x="1434189" y="1554807"/>
        <a:ext cx="9080009" cy="1241722"/>
      </dsp:txXfrm>
    </dsp:sp>
    <dsp:sp modelId="{C1E82CDB-00D3-4319-8F0E-63778F45482F}">
      <dsp:nvSpPr>
        <dsp:cNvPr id="0" name=""/>
        <dsp:cNvSpPr/>
      </dsp:nvSpPr>
      <dsp:spPr>
        <a:xfrm>
          <a:off x="0" y="3106960"/>
          <a:ext cx="10515600" cy="1241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1CA99-2466-4A9C-A54B-58560BFD2646}">
      <dsp:nvSpPr>
        <dsp:cNvPr id="0" name=""/>
        <dsp:cNvSpPr/>
      </dsp:nvSpPr>
      <dsp:spPr>
        <a:xfrm>
          <a:off x="375620" y="3386348"/>
          <a:ext cx="682947" cy="682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40E27-8915-4B06-BB8D-A89DB3455103}">
      <dsp:nvSpPr>
        <dsp:cNvPr id="0" name=""/>
        <dsp:cNvSpPr/>
      </dsp:nvSpPr>
      <dsp:spPr>
        <a:xfrm>
          <a:off x="1434189" y="3106960"/>
          <a:ext cx="4732020" cy="1241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16" tIns="131416" rIns="131416" bIns="1314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Core functions:</a:t>
          </a:r>
        </a:p>
      </dsp:txBody>
      <dsp:txXfrm>
        <a:off x="1434189" y="3106960"/>
        <a:ext cx="4732020" cy="1241722"/>
      </dsp:txXfrm>
    </dsp:sp>
    <dsp:sp modelId="{796DD62E-1799-4605-9C9B-CA44A59EA2DC}">
      <dsp:nvSpPr>
        <dsp:cNvPr id="0" name=""/>
        <dsp:cNvSpPr/>
      </dsp:nvSpPr>
      <dsp:spPr>
        <a:xfrm>
          <a:off x="6166209" y="3106960"/>
          <a:ext cx="4347989" cy="1241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16" tIns="131416" rIns="131416" bIns="131416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Teaching,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Research and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Consultancy services</a:t>
          </a:r>
        </a:p>
      </dsp:txBody>
      <dsp:txXfrm>
        <a:off x="6166209" y="3106960"/>
        <a:ext cx="4347989" cy="12417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9E5BC-BF3B-40D2-A0A7-484537FA1712}">
      <dsp:nvSpPr>
        <dsp:cNvPr id="0" name=""/>
        <dsp:cNvSpPr/>
      </dsp:nvSpPr>
      <dsp:spPr>
        <a:xfrm>
          <a:off x="0" y="37760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Ensure ALL hybrid classrooms technology installed</a:t>
          </a:r>
        </a:p>
      </dsp:txBody>
      <dsp:txXfrm>
        <a:off x="22789" y="400393"/>
        <a:ext cx="10470022" cy="421252"/>
      </dsp:txXfrm>
    </dsp:sp>
    <dsp:sp modelId="{E2B880F4-E72E-4692-AD22-42E4BEE7F7D7}">
      <dsp:nvSpPr>
        <dsp:cNvPr id="0" name=""/>
        <dsp:cNvSpPr/>
      </dsp:nvSpPr>
      <dsp:spPr>
        <a:xfrm>
          <a:off x="0" y="89915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Learning Management System uploaded and tested</a:t>
          </a:r>
        </a:p>
      </dsp:txBody>
      <dsp:txXfrm>
        <a:off x="22789" y="921943"/>
        <a:ext cx="10470022" cy="421252"/>
      </dsp:txXfrm>
    </dsp:sp>
    <dsp:sp modelId="{BC90A885-BC3B-4DBB-BA41-A86B351DEF59}">
      <dsp:nvSpPr>
        <dsp:cNvPr id="0" name=""/>
        <dsp:cNvSpPr/>
      </dsp:nvSpPr>
      <dsp:spPr>
        <a:xfrm>
          <a:off x="0" y="142070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Staff are trained in the use of technology</a:t>
          </a:r>
        </a:p>
      </dsp:txBody>
      <dsp:txXfrm>
        <a:off x="22789" y="1443493"/>
        <a:ext cx="10470022" cy="421252"/>
      </dsp:txXfrm>
    </dsp:sp>
    <dsp:sp modelId="{FFF206E4-3539-44BA-915A-7FD49F9D5780}">
      <dsp:nvSpPr>
        <dsp:cNvPr id="0" name=""/>
        <dsp:cNvSpPr/>
      </dsp:nvSpPr>
      <dsp:spPr>
        <a:xfrm>
          <a:off x="0" y="194225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Hybrid teaching will be tested and commenced</a:t>
          </a:r>
        </a:p>
      </dsp:txBody>
      <dsp:txXfrm>
        <a:off x="22789" y="1965043"/>
        <a:ext cx="10470022" cy="421252"/>
      </dsp:txXfrm>
    </dsp:sp>
    <dsp:sp modelId="{B94611CC-77B1-48EA-831A-998A995C0673}">
      <dsp:nvSpPr>
        <dsp:cNvPr id="0" name=""/>
        <dsp:cNvSpPr/>
      </dsp:nvSpPr>
      <dsp:spPr>
        <a:xfrm>
          <a:off x="0" y="246380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Monitoring and evaluation tools are developed, tested and used at the end of the training</a:t>
          </a:r>
        </a:p>
      </dsp:txBody>
      <dsp:txXfrm>
        <a:off x="22789" y="2486593"/>
        <a:ext cx="10470022" cy="421252"/>
      </dsp:txXfrm>
    </dsp:sp>
    <dsp:sp modelId="{21298834-F675-4695-9F99-CFC5FF140F06}">
      <dsp:nvSpPr>
        <dsp:cNvPr id="0" name=""/>
        <dsp:cNvSpPr/>
      </dsp:nvSpPr>
      <dsp:spPr>
        <a:xfrm>
          <a:off x="0" y="298535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Global health summer school training carried out, assessment carried out and report writing done</a:t>
          </a:r>
        </a:p>
      </dsp:txBody>
      <dsp:txXfrm>
        <a:off x="22789" y="3008143"/>
        <a:ext cx="10470022" cy="421252"/>
      </dsp:txXfrm>
    </dsp:sp>
    <dsp:sp modelId="{0BEA634F-95A9-4E9D-B431-23EAE5F01675}">
      <dsp:nvSpPr>
        <dsp:cNvPr id="0" name=""/>
        <dsp:cNvSpPr/>
      </dsp:nvSpPr>
      <dsp:spPr>
        <a:xfrm>
          <a:off x="0" y="3506904"/>
          <a:ext cx="10515600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Visit to partner institutions in Europe </a:t>
          </a:r>
        </a:p>
      </dsp:txBody>
      <dsp:txXfrm>
        <a:off x="22789" y="3529693"/>
        <a:ext cx="10470022" cy="4212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5DF70-9D61-4730-844E-CFE853A47AF4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6DD0FA-0C69-474D-A171-338965C363FD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 two dedicated classrooms are situated within a newly constructed academic building currently at the final finishing stage</a:t>
          </a:r>
          <a:endParaRPr lang="en-US" sz="1700" kern="1200" dirty="0"/>
        </a:p>
      </dsp:txBody>
      <dsp:txXfrm>
        <a:off x="383617" y="1447754"/>
        <a:ext cx="2847502" cy="1768010"/>
      </dsp:txXfrm>
    </dsp:sp>
    <dsp:sp modelId="{BB94CF01-CB18-42F3-B987-7B140AF196D1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A6700-7C20-4306-A467-A551B6CE7EF9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 classrooms are expected to be fully completed by end of April 2026</a:t>
          </a:r>
          <a:endParaRPr lang="en-US" sz="1700" kern="1200" dirty="0"/>
        </a:p>
      </dsp:txBody>
      <dsp:txXfrm>
        <a:off x="3998355" y="1447754"/>
        <a:ext cx="2847502" cy="1768010"/>
      </dsp:txXfrm>
    </dsp:sp>
    <dsp:sp modelId="{61C02D5A-7148-4427-819A-1BC16E3EA229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EC1EE3-2A41-43FE-830B-C60BDDBAF75B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Once completed, the facility will provide a conducive smart learning environment suitable for hosting national and international training activities</a:t>
          </a:r>
          <a:r>
            <a:rPr lang="en-TZ" sz="1700" kern="1200" dirty="0"/>
            <a:t> </a:t>
          </a:r>
          <a:endParaRPr lang="en-US" sz="1700" kern="1200" dirty="0"/>
        </a:p>
      </dsp:txBody>
      <dsp:txXfrm>
        <a:off x="7613092" y="1447754"/>
        <a:ext cx="2847502" cy="17680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0990F-1816-4178-B87D-7CE5EFDA4DA3}">
      <dsp:nvSpPr>
        <dsp:cNvPr id="0" name=""/>
        <dsp:cNvSpPr/>
      </dsp:nvSpPr>
      <dsp:spPr>
        <a:xfrm>
          <a:off x="0" y="4855"/>
          <a:ext cx="6915019" cy="15998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BCA15-AEDA-4C4F-BB37-A0066F241B27}">
      <dsp:nvSpPr>
        <dsp:cNvPr id="0" name=""/>
        <dsp:cNvSpPr/>
      </dsp:nvSpPr>
      <dsp:spPr>
        <a:xfrm>
          <a:off x="483956" y="364822"/>
          <a:ext cx="880780" cy="879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E046A-7858-4A70-B038-3A93B6A9ECB1}">
      <dsp:nvSpPr>
        <dsp:cNvPr id="0" name=""/>
        <dsp:cNvSpPr/>
      </dsp:nvSpPr>
      <dsp:spPr>
        <a:xfrm>
          <a:off x="1848693" y="4855"/>
          <a:ext cx="4944324" cy="160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84" tIns="169484" rIns="169484" bIns="16948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 this competitive world, KU always seeks to learn from all available best practices </a:t>
          </a:r>
          <a:endParaRPr lang="en-US" sz="2000" kern="1200" dirty="0"/>
        </a:p>
      </dsp:txBody>
      <dsp:txXfrm>
        <a:off x="1848693" y="4855"/>
        <a:ext cx="4944324" cy="1601419"/>
      </dsp:txXfrm>
    </dsp:sp>
    <dsp:sp modelId="{C4191B6F-AE10-4A65-B9AE-38223BC5777B}">
      <dsp:nvSpPr>
        <dsp:cNvPr id="0" name=""/>
        <dsp:cNvSpPr/>
      </dsp:nvSpPr>
      <dsp:spPr>
        <a:xfrm>
          <a:off x="0" y="1972313"/>
          <a:ext cx="6915019" cy="15998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CB424-0598-4287-81A0-A1B0AA5E8816}">
      <dsp:nvSpPr>
        <dsp:cNvPr id="0" name=""/>
        <dsp:cNvSpPr/>
      </dsp:nvSpPr>
      <dsp:spPr>
        <a:xfrm>
          <a:off x="483956" y="2332281"/>
          <a:ext cx="880780" cy="8799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2BBFF-2E9D-4A43-A6DF-B84712CF24DC}">
      <dsp:nvSpPr>
        <dsp:cNvPr id="0" name=""/>
        <dsp:cNvSpPr/>
      </dsp:nvSpPr>
      <dsp:spPr>
        <a:xfrm>
          <a:off x="1848693" y="1972313"/>
          <a:ext cx="4944324" cy="160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84" tIns="169484" rIns="169484" bIns="1694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 university has a strong resolve towards interdisciplinary activities, colloquia, and research, aiming at forging new alliances for innovativeness in emerging new sciences</a:t>
          </a:r>
          <a:r>
            <a:rPr lang="en-GB" sz="1600" kern="1200" dirty="0"/>
            <a:t> </a:t>
          </a:r>
          <a:endParaRPr lang="en-US" sz="1600" kern="1200" dirty="0"/>
        </a:p>
      </dsp:txBody>
      <dsp:txXfrm>
        <a:off x="1848693" y="1972313"/>
        <a:ext cx="4944324" cy="1601419"/>
      </dsp:txXfrm>
    </dsp:sp>
    <dsp:sp modelId="{DD67CABC-F543-4140-A6EF-A2D69CC6AE64}">
      <dsp:nvSpPr>
        <dsp:cNvPr id="0" name=""/>
        <dsp:cNvSpPr/>
      </dsp:nvSpPr>
      <dsp:spPr>
        <a:xfrm>
          <a:off x="0" y="3939772"/>
          <a:ext cx="6915019" cy="15998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619F2-C8ED-4F5F-A8CC-0E062CEFA77C}">
      <dsp:nvSpPr>
        <dsp:cNvPr id="0" name=""/>
        <dsp:cNvSpPr/>
      </dsp:nvSpPr>
      <dsp:spPr>
        <a:xfrm>
          <a:off x="484429" y="4299739"/>
          <a:ext cx="880780" cy="8799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520F7-3639-4DA5-B3D9-7A003EB94F46}">
      <dsp:nvSpPr>
        <dsp:cNvPr id="0" name=""/>
        <dsp:cNvSpPr/>
      </dsp:nvSpPr>
      <dsp:spPr>
        <a:xfrm>
          <a:off x="1849639" y="3939772"/>
          <a:ext cx="4944324" cy="1601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484" tIns="169484" rIns="169484" bIns="1694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In this BRIDGE project partnership, Kairuki will bring its experience in </a:t>
          </a:r>
          <a:r>
            <a:rPr lang="en-GB" sz="1800" b="1" kern="1200" dirty="0"/>
            <a:t>training</a:t>
          </a:r>
          <a:r>
            <a:rPr lang="en-GB" sz="1800" kern="1200" dirty="0"/>
            <a:t>, </a:t>
          </a:r>
          <a:r>
            <a:rPr lang="en-GB" sz="1800" b="1" kern="1200" dirty="0"/>
            <a:t>research endeavours</a:t>
          </a:r>
          <a:r>
            <a:rPr lang="en-GB" sz="1800" kern="1200" dirty="0"/>
            <a:t>, and </a:t>
          </a:r>
          <a:r>
            <a:rPr lang="en-GB" sz="1800" b="1" kern="1200" dirty="0"/>
            <a:t>project management </a:t>
          </a:r>
          <a:r>
            <a:rPr lang="en-GB" sz="1800" kern="1200" dirty="0"/>
            <a:t>required for the successful implementation of the </a:t>
          </a:r>
          <a:r>
            <a:rPr lang="en-GB" sz="1800" b="1" kern="1200" dirty="0"/>
            <a:t>BRIDGE project</a:t>
          </a:r>
          <a:endParaRPr lang="en-US" sz="1800" kern="1200" dirty="0"/>
        </a:p>
      </dsp:txBody>
      <dsp:txXfrm>
        <a:off x="1849639" y="3939772"/>
        <a:ext cx="4944324" cy="1601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B1CD1-8006-4BB1-BCC3-151CC8B0CFB6}">
      <dsp:nvSpPr>
        <dsp:cNvPr id="0" name=""/>
        <dsp:cNvSpPr/>
      </dsp:nvSpPr>
      <dsp:spPr>
        <a:xfrm>
          <a:off x="0" y="2558"/>
          <a:ext cx="10927829" cy="11964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3C6A3-B6EC-4F95-9A65-3943F9418D3D}">
      <dsp:nvSpPr>
        <dsp:cNvPr id="0" name=""/>
        <dsp:cNvSpPr/>
      </dsp:nvSpPr>
      <dsp:spPr>
        <a:xfrm>
          <a:off x="361935" y="271767"/>
          <a:ext cx="658065" cy="6580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AF84A-FAF5-4B59-85C3-9E79CD5F978E}">
      <dsp:nvSpPr>
        <dsp:cNvPr id="0" name=""/>
        <dsp:cNvSpPr/>
      </dsp:nvSpPr>
      <dsp:spPr>
        <a:xfrm>
          <a:off x="1381936" y="2558"/>
          <a:ext cx="9544541" cy="1196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28" tIns="126628" rIns="126628" bIns="1266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Under the Directorate of Postgraduate Studies and Research Institute</a:t>
          </a:r>
        </a:p>
      </dsp:txBody>
      <dsp:txXfrm>
        <a:off x="1381936" y="2558"/>
        <a:ext cx="9544541" cy="1196482"/>
      </dsp:txXfrm>
    </dsp:sp>
    <dsp:sp modelId="{4452F75D-D401-4FD0-87F3-DEC11BA6C3CB}">
      <dsp:nvSpPr>
        <dsp:cNvPr id="0" name=""/>
        <dsp:cNvSpPr/>
      </dsp:nvSpPr>
      <dsp:spPr>
        <a:xfrm>
          <a:off x="0" y="1498161"/>
          <a:ext cx="10927829" cy="11964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8612D-0263-4FD8-8F3B-A325BB9B1411}">
      <dsp:nvSpPr>
        <dsp:cNvPr id="0" name=""/>
        <dsp:cNvSpPr/>
      </dsp:nvSpPr>
      <dsp:spPr>
        <a:xfrm>
          <a:off x="361935" y="1767369"/>
          <a:ext cx="658065" cy="6580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CF5F9-A90A-4C90-9414-4DB7824E3CAC}">
      <dsp:nvSpPr>
        <dsp:cNvPr id="0" name=""/>
        <dsp:cNvSpPr/>
      </dsp:nvSpPr>
      <dsp:spPr>
        <a:xfrm>
          <a:off x="1381936" y="1498161"/>
          <a:ext cx="9544541" cy="1196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28" tIns="126628" rIns="126628" bIns="1266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Headed by Prof. Columba Mbekenga, the current Director</a:t>
          </a:r>
        </a:p>
      </dsp:txBody>
      <dsp:txXfrm>
        <a:off x="1381936" y="1498161"/>
        <a:ext cx="9544541" cy="1196482"/>
      </dsp:txXfrm>
    </dsp:sp>
    <dsp:sp modelId="{0F2B8344-BFCD-4D2F-8A17-64ABFB0B61FB}">
      <dsp:nvSpPr>
        <dsp:cNvPr id="0" name=""/>
        <dsp:cNvSpPr/>
      </dsp:nvSpPr>
      <dsp:spPr>
        <a:xfrm>
          <a:off x="0" y="2993764"/>
          <a:ext cx="10927829" cy="11964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AF518-A8AC-416C-B4FC-1C17EECBBC76}">
      <dsp:nvSpPr>
        <dsp:cNvPr id="0" name=""/>
        <dsp:cNvSpPr/>
      </dsp:nvSpPr>
      <dsp:spPr>
        <a:xfrm>
          <a:off x="361935" y="3262972"/>
          <a:ext cx="658065" cy="6580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E5BD2-FB6C-4635-8925-2884F67D18A6}">
      <dsp:nvSpPr>
        <dsp:cNvPr id="0" name=""/>
        <dsp:cNvSpPr/>
      </dsp:nvSpPr>
      <dsp:spPr>
        <a:xfrm>
          <a:off x="1381936" y="2993764"/>
          <a:ext cx="4917523" cy="1196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28" tIns="126628" rIns="126628" bIns="1266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Directorate is responsible for:</a:t>
          </a:r>
        </a:p>
      </dsp:txBody>
      <dsp:txXfrm>
        <a:off x="1381936" y="2993764"/>
        <a:ext cx="4917523" cy="1196482"/>
      </dsp:txXfrm>
    </dsp:sp>
    <dsp:sp modelId="{90AF8BB6-6ECB-44F6-BA14-072E2C5471C5}">
      <dsp:nvSpPr>
        <dsp:cNvPr id="0" name=""/>
        <dsp:cNvSpPr/>
      </dsp:nvSpPr>
      <dsp:spPr>
        <a:xfrm>
          <a:off x="6299460" y="2993764"/>
          <a:ext cx="4627018" cy="1196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628" tIns="126628" rIns="126628" bIns="12662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Providing high quality postgraduate training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Carrying out relevant research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Strategic direction in offering professional services to meet challenging society needs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Enhancing research engagement and training in research methods</a:t>
          </a:r>
        </a:p>
      </dsp:txBody>
      <dsp:txXfrm>
        <a:off x="6299460" y="2993764"/>
        <a:ext cx="4627018" cy="1196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32906-982D-45B0-BD8A-D4E32F4C8D17}">
      <dsp:nvSpPr>
        <dsp:cNvPr id="0" name=""/>
        <dsp:cNvSpPr/>
      </dsp:nvSpPr>
      <dsp:spPr>
        <a:xfrm>
          <a:off x="0" y="644989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Has six strategic objectives including:</a:t>
          </a:r>
        </a:p>
      </dsp:txBody>
      <dsp:txXfrm>
        <a:off x="26387" y="671376"/>
        <a:ext cx="6614059" cy="487766"/>
      </dsp:txXfrm>
    </dsp:sp>
    <dsp:sp modelId="{7ADD2428-855F-4672-918F-96DFF92773FB}">
      <dsp:nvSpPr>
        <dsp:cNvPr id="0" name=""/>
        <dsp:cNvSpPr/>
      </dsp:nvSpPr>
      <dsp:spPr>
        <a:xfrm>
          <a:off x="0" y="1248889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2025358"/>
                <a:satOff val="-138"/>
                <a:lumOff val="3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25358"/>
                <a:satOff val="-138"/>
                <a:lumOff val="3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25358"/>
                <a:satOff val="-138"/>
                <a:lumOff val="3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1.Governance</a:t>
          </a:r>
        </a:p>
      </dsp:txBody>
      <dsp:txXfrm>
        <a:off x="26387" y="1275276"/>
        <a:ext cx="6614059" cy="487766"/>
      </dsp:txXfrm>
    </dsp:sp>
    <dsp:sp modelId="{3CA0DA9D-0B69-4AE4-9D21-82BC8AED46D7}">
      <dsp:nvSpPr>
        <dsp:cNvPr id="0" name=""/>
        <dsp:cNvSpPr/>
      </dsp:nvSpPr>
      <dsp:spPr>
        <a:xfrm>
          <a:off x="0" y="1852789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2. Human resources management and development</a:t>
          </a:r>
        </a:p>
      </dsp:txBody>
      <dsp:txXfrm>
        <a:off x="26387" y="1879176"/>
        <a:ext cx="6614059" cy="487766"/>
      </dsp:txXfrm>
    </dsp:sp>
    <dsp:sp modelId="{0210E2F1-2E90-419B-8BE0-94004C1A0B41}">
      <dsp:nvSpPr>
        <dsp:cNvPr id="0" name=""/>
        <dsp:cNvSpPr/>
      </dsp:nvSpPr>
      <dsp:spPr>
        <a:xfrm>
          <a:off x="0" y="2456689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3. Inclusive teaching and learning</a:t>
          </a:r>
        </a:p>
      </dsp:txBody>
      <dsp:txXfrm>
        <a:off x="26387" y="2483076"/>
        <a:ext cx="6614059" cy="487766"/>
      </dsp:txXfrm>
    </dsp:sp>
    <dsp:sp modelId="{BA553081-3DB2-4BA6-8A08-9116E571EF8B}">
      <dsp:nvSpPr>
        <dsp:cNvPr id="0" name=""/>
        <dsp:cNvSpPr/>
      </dsp:nvSpPr>
      <dsp:spPr>
        <a:xfrm>
          <a:off x="0" y="3060589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4. Infrastructure development</a:t>
          </a:r>
        </a:p>
      </dsp:txBody>
      <dsp:txXfrm>
        <a:off x="26387" y="3086976"/>
        <a:ext cx="6614059" cy="487766"/>
      </dsp:txXfrm>
    </dsp:sp>
    <dsp:sp modelId="{DE2FE2C6-7541-47E6-B328-401586718FD1}">
      <dsp:nvSpPr>
        <dsp:cNvPr id="0" name=""/>
        <dsp:cNvSpPr/>
      </dsp:nvSpPr>
      <dsp:spPr>
        <a:xfrm>
          <a:off x="0" y="3664490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10126791"/>
                <a:satOff val="-688"/>
                <a:lumOff val="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126791"/>
                <a:satOff val="-688"/>
                <a:lumOff val="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126791"/>
                <a:satOff val="-688"/>
                <a:lumOff val="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5. Research, consultancy and innovation</a:t>
          </a:r>
        </a:p>
      </dsp:txBody>
      <dsp:txXfrm>
        <a:off x="26387" y="3690877"/>
        <a:ext cx="6614059" cy="487766"/>
      </dsp:txXfrm>
    </dsp:sp>
    <dsp:sp modelId="{E038AE5C-C46D-42B9-BD8F-15BF5866DC82}">
      <dsp:nvSpPr>
        <dsp:cNvPr id="0" name=""/>
        <dsp:cNvSpPr/>
      </dsp:nvSpPr>
      <dsp:spPr>
        <a:xfrm>
          <a:off x="0" y="4268390"/>
          <a:ext cx="6666833" cy="54054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6. Finance, planning, procurement and audit</a:t>
          </a:r>
        </a:p>
      </dsp:txBody>
      <dsp:txXfrm>
        <a:off x="26387" y="4294777"/>
        <a:ext cx="6614059" cy="4877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47D5A-AB9A-40C5-9A82-BE87E73F987A}">
      <dsp:nvSpPr>
        <dsp:cNvPr id="0" name=""/>
        <dsp:cNvSpPr/>
      </dsp:nvSpPr>
      <dsp:spPr>
        <a:xfrm>
          <a:off x="0" y="1555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Prof. Yohana Mashalla,</a:t>
          </a:r>
          <a:r>
            <a:rPr lang="en-TZ" sz="1600" kern="1200" dirty="0"/>
            <a:t> (MD, </a:t>
          </a:r>
          <a:r>
            <a:rPr lang="en-US" sz="1600" kern="1200" dirty="0"/>
            <a:t>P</a:t>
          </a:r>
          <a:r>
            <a:rPr lang="en-TZ" sz="1600" kern="1200" dirty="0"/>
            <a:t>hD)</a:t>
          </a:r>
          <a:endParaRPr lang="en-US" sz="1600" kern="1200" dirty="0"/>
        </a:p>
      </dsp:txBody>
      <dsp:txXfrm>
        <a:off x="28443" y="29998"/>
        <a:ext cx="6365249" cy="525763"/>
      </dsp:txXfrm>
    </dsp:sp>
    <dsp:sp modelId="{36E54A7B-4C8E-4040-9C73-BFE150F7A14A}">
      <dsp:nvSpPr>
        <dsp:cNvPr id="0" name=""/>
        <dsp:cNvSpPr/>
      </dsp:nvSpPr>
      <dsp:spPr>
        <a:xfrm>
          <a:off x="0" y="597325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Has experience in basic and applied research</a:t>
          </a:r>
          <a:r>
            <a:rPr lang="en-TZ" sz="1400" kern="1200" dirty="0"/>
            <a:t> </a:t>
          </a:r>
          <a:endParaRPr lang="en-US" sz="1400" kern="1200" dirty="0"/>
        </a:p>
      </dsp:txBody>
      <dsp:txXfrm>
        <a:off x="28443" y="625768"/>
        <a:ext cx="6365249" cy="525763"/>
      </dsp:txXfrm>
    </dsp:sp>
    <dsp:sp modelId="{F27DD47B-357D-401F-B421-C8E8B3C59524}">
      <dsp:nvSpPr>
        <dsp:cNvPr id="0" name=""/>
        <dsp:cNvSpPr/>
      </dsp:nvSpPr>
      <dsp:spPr>
        <a:xfrm>
          <a:off x="0" y="1193095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Has published extensively in his area of specialization</a:t>
          </a:r>
          <a:r>
            <a:rPr lang="en-TZ" sz="1400" kern="1200" dirty="0"/>
            <a:t> </a:t>
          </a:r>
          <a:endParaRPr lang="en-US" sz="1400" kern="1200" dirty="0"/>
        </a:p>
      </dsp:txBody>
      <dsp:txXfrm>
        <a:off x="28443" y="1221538"/>
        <a:ext cx="6365249" cy="525763"/>
      </dsp:txXfrm>
    </dsp:sp>
    <dsp:sp modelId="{50B4F133-6E1D-47A1-B249-3820830F9502}">
      <dsp:nvSpPr>
        <dsp:cNvPr id="0" name=""/>
        <dsp:cNvSpPr/>
      </dsp:nvSpPr>
      <dsp:spPr>
        <a:xfrm>
          <a:off x="0" y="1788865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Has experience in training undergraduate and postgraduate students</a:t>
          </a:r>
          <a:r>
            <a:rPr lang="en-US" sz="1400" kern="1200" dirty="0"/>
            <a:t> </a:t>
          </a:r>
        </a:p>
      </dsp:txBody>
      <dsp:txXfrm>
        <a:off x="28443" y="1817308"/>
        <a:ext cx="6365249" cy="525763"/>
      </dsp:txXfrm>
    </dsp:sp>
    <dsp:sp modelId="{7F54610F-A137-49B5-BE99-5FBF21951019}">
      <dsp:nvSpPr>
        <dsp:cNvPr id="0" name=""/>
        <dsp:cNvSpPr/>
      </dsp:nvSpPr>
      <dsp:spPr>
        <a:xfrm>
          <a:off x="0" y="2384635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Experienced researcher in global health &amp; grant writing</a:t>
          </a:r>
        </a:p>
      </dsp:txBody>
      <dsp:txXfrm>
        <a:off x="28443" y="2413078"/>
        <a:ext cx="6365249" cy="525763"/>
      </dsp:txXfrm>
    </dsp:sp>
    <dsp:sp modelId="{D81BBD03-DD39-469A-B0DC-3A4816EED490}">
      <dsp:nvSpPr>
        <dsp:cNvPr id="0" name=""/>
        <dsp:cNvSpPr/>
      </dsp:nvSpPr>
      <dsp:spPr>
        <a:xfrm>
          <a:off x="0" y="2980404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Secured research funds from external sources </a:t>
          </a:r>
        </a:p>
      </dsp:txBody>
      <dsp:txXfrm>
        <a:off x="28443" y="3008847"/>
        <a:ext cx="6365249" cy="525763"/>
      </dsp:txXfrm>
    </dsp:sp>
    <dsp:sp modelId="{13C802F7-8D8B-486F-AE06-1769B0B78DF4}">
      <dsp:nvSpPr>
        <dsp:cNvPr id="0" name=""/>
        <dsp:cNvSpPr/>
      </dsp:nvSpPr>
      <dsp:spPr>
        <a:xfrm>
          <a:off x="0" y="3576174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Experienced in managing external funds</a:t>
          </a:r>
          <a:r>
            <a:rPr lang="en-US" sz="1400" kern="1200" dirty="0"/>
            <a:t> </a:t>
          </a:r>
        </a:p>
      </dsp:txBody>
      <dsp:txXfrm>
        <a:off x="28443" y="3604617"/>
        <a:ext cx="6365249" cy="525763"/>
      </dsp:txXfrm>
    </dsp:sp>
    <dsp:sp modelId="{4C4777D1-3A9F-4231-8F2C-9E60284C796B}">
      <dsp:nvSpPr>
        <dsp:cNvPr id="0" name=""/>
        <dsp:cNvSpPr/>
      </dsp:nvSpPr>
      <dsp:spPr>
        <a:xfrm>
          <a:off x="0" y="4171944"/>
          <a:ext cx="6422135" cy="582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Will bring experience in training, research management &amp; strategic leadership</a:t>
          </a:r>
        </a:p>
      </dsp:txBody>
      <dsp:txXfrm>
        <a:off x="28443" y="4200387"/>
        <a:ext cx="6365249" cy="5257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B5D67-E912-441E-861E-3AD8C42F6A34}">
      <dsp:nvSpPr>
        <dsp:cNvPr id="0" name=""/>
        <dsp:cNvSpPr/>
      </dsp:nvSpPr>
      <dsp:spPr>
        <a:xfrm>
          <a:off x="0" y="419283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Prof. Columba Mbekenga</a:t>
          </a:r>
          <a:r>
            <a:rPr lang="en-TZ" sz="1400" kern="1200" dirty="0"/>
            <a:t> (PhD, M</a:t>
          </a:r>
          <a:r>
            <a:rPr lang="en-US" sz="1400" kern="1200"/>
            <a:t>Sc PH,</a:t>
          </a:r>
          <a:r>
            <a:rPr lang="en-TZ" sz="1400" kern="1200" dirty="0"/>
            <a:t>BScN)</a:t>
          </a:r>
          <a:endParaRPr lang="en-US" sz="1400" kern="1200" dirty="0"/>
        </a:p>
      </dsp:txBody>
      <dsp:txXfrm>
        <a:off x="27287" y="446570"/>
        <a:ext cx="6913154" cy="504393"/>
      </dsp:txXfrm>
    </dsp:sp>
    <dsp:sp modelId="{1F34ACD7-C11F-4B65-B797-8B42D0BF8DBF}">
      <dsp:nvSpPr>
        <dsp:cNvPr id="0" name=""/>
        <dsp:cNvSpPr/>
      </dsp:nvSpPr>
      <dsp:spPr>
        <a:xfrm>
          <a:off x="0" y="1018570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Associate Professor in the Faculty of Nursing</a:t>
          </a:r>
          <a:r>
            <a:rPr lang="en-TZ" sz="1400" kern="1200"/>
            <a:t>: Dept of RCH</a:t>
          </a:r>
          <a:endParaRPr lang="en-US" sz="1400" kern="1200"/>
        </a:p>
      </dsp:txBody>
      <dsp:txXfrm>
        <a:off x="27287" y="1045857"/>
        <a:ext cx="6913154" cy="504393"/>
      </dsp:txXfrm>
    </dsp:sp>
    <dsp:sp modelId="{49105E43-44E0-4EB0-A651-CCA6C2836E10}">
      <dsp:nvSpPr>
        <dsp:cNvPr id="0" name=""/>
        <dsp:cNvSpPr/>
      </dsp:nvSpPr>
      <dsp:spPr>
        <a:xfrm>
          <a:off x="0" y="1617858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Over 20 years of teaching experience in higher-learning institutions, both in public and private universities. </a:t>
          </a:r>
        </a:p>
      </dsp:txBody>
      <dsp:txXfrm>
        <a:off x="27287" y="1645145"/>
        <a:ext cx="6913154" cy="504393"/>
      </dsp:txXfrm>
    </dsp:sp>
    <dsp:sp modelId="{5434AD3B-9E1C-4BD8-8A4F-6A01F93F964F}">
      <dsp:nvSpPr>
        <dsp:cNvPr id="0" name=""/>
        <dsp:cNvSpPr/>
      </dsp:nvSpPr>
      <dsp:spPr>
        <a:xfrm>
          <a:off x="0" y="2217145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Active researcher with strong expertise in Qualitative research methodologies </a:t>
          </a:r>
        </a:p>
      </dsp:txBody>
      <dsp:txXfrm>
        <a:off x="27287" y="2244432"/>
        <a:ext cx="6913154" cy="504393"/>
      </dsp:txXfrm>
    </dsp:sp>
    <dsp:sp modelId="{97D76AEA-5CA1-4860-B3C6-689290DCBE2E}">
      <dsp:nvSpPr>
        <dsp:cNvPr id="0" name=""/>
        <dsp:cNvSpPr/>
      </dsp:nvSpPr>
      <dsp:spPr>
        <a:xfrm>
          <a:off x="0" y="2816433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Has participated in numerous North-South and South-South collaborative research initiatives and postgraduate supervision programs</a:t>
          </a:r>
          <a:endParaRPr lang="en-US" sz="1400" kern="1200" dirty="0"/>
        </a:p>
      </dsp:txBody>
      <dsp:txXfrm>
        <a:off x="27287" y="2843720"/>
        <a:ext cx="6913154" cy="504393"/>
      </dsp:txXfrm>
    </dsp:sp>
    <dsp:sp modelId="{46D739E0-EC4A-4E01-AC5D-A71617331E80}">
      <dsp:nvSpPr>
        <dsp:cNvPr id="0" name=""/>
        <dsp:cNvSpPr/>
      </dsp:nvSpPr>
      <dsp:spPr>
        <a:xfrm>
          <a:off x="0" y="3415720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Her work has involved designing, implementing, and coordinating research projects and capacity-building courses aimed at addressing health challenges in low-income settings </a:t>
          </a:r>
        </a:p>
      </dsp:txBody>
      <dsp:txXfrm>
        <a:off x="27287" y="3443007"/>
        <a:ext cx="6913154" cy="504393"/>
      </dsp:txXfrm>
    </dsp:sp>
    <dsp:sp modelId="{5E6266CF-7DDB-4306-8722-864DB2413C31}">
      <dsp:nvSpPr>
        <dsp:cNvPr id="0" name=""/>
        <dsp:cNvSpPr/>
      </dsp:nvSpPr>
      <dsp:spPr>
        <a:xfrm>
          <a:off x="0" y="4015008"/>
          <a:ext cx="6967728" cy="5589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KU LEAR for the BRIDGE project</a:t>
          </a:r>
        </a:p>
      </dsp:txBody>
      <dsp:txXfrm>
        <a:off x="27287" y="4042295"/>
        <a:ext cx="6913154" cy="504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A101C-0F58-4879-AA75-D6466D9364AE}">
      <dsp:nvSpPr>
        <dsp:cNvPr id="0" name=""/>
        <dsp:cNvSpPr/>
      </dsp:nvSpPr>
      <dsp:spPr>
        <a:xfrm>
          <a:off x="0" y="3555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/>
            <a:t>Dr. Tausi S. Haruna</a:t>
          </a:r>
          <a:r>
            <a:rPr lang="en-US" sz="1600" kern="1200"/>
            <a:t> (PhD, MB, RN)</a:t>
          </a:r>
        </a:p>
      </dsp:txBody>
      <dsp:txXfrm>
        <a:off x="23390" y="26945"/>
        <a:ext cx="6666772" cy="432360"/>
      </dsp:txXfrm>
    </dsp:sp>
    <dsp:sp modelId="{B31A8406-7026-45EC-AA72-F6A47A89B781}">
      <dsp:nvSpPr>
        <dsp:cNvPr id="0" name=""/>
        <dsp:cNvSpPr/>
      </dsp:nvSpPr>
      <dsp:spPr>
        <a:xfrm>
          <a:off x="0" y="490543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Registered Nurse, Bioethicist &amp; Lecturer at KU with over 15 years of dedicated service</a:t>
          </a:r>
        </a:p>
      </dsp:txBody>
      <dsp:txXfrm>
        <a:off x="23390" y="513933"/>
        <a:ext cx="6666772" cy="432360"/>
      </dsp:txXfrm>
    </dsp:sp>
    <dsp:sp modelId="{DE756DD1-82C7-4209-A583-485F1E475A74}">
      <dsp:nvSpPr>
        <dsp:cNvPr id="0" name=""/>
        <dsp:cNvSpPr/>
      </dsp:nvSpPr>
      <dsp:spPr>
        <a:xfrm>
          <a:off x="0" y="977530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Experienced in teaching undergraduate and post-graduate students</a:t>
          </a:r>
        </a:p>
      </dsp:txBody>
      <dsp:txXfrm>
        <a:off x="23390" y="1000920"/>
        <a:ext cx="6666772" cy="432360"/>
      </dsp:txXfrm>
    </dsp:sp>
    <dsp:sp modelId="{03A241D4-9F70-43EF-B71E-F5F8418FC79D}">
      <dsp:nvSpPr>
        <dsp:cNvPr id="0" name=""/>
        <dsp:cNvSpPr/>
      </dsp:nvSpPr>
      <dsp:spPr>
        <a:xfrm>
          <a:off x="0" y="1464517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Has a strong foundation in academic mentorship, clinical excellence, research supervision, and ethical leadership in healthcare</a:t>
          </a:r>
        </a:p>
      </dsp:txBody>
      <dsp:txXfrm>
        <a:off x="23390" y="1487907"/>
        <a:ext cx="6666772" cy="432360"/>
      </dsp:txXfrm>
    </dsp:sp>
    <dsp:sp modelId="{CBEABEEF-8DA9-403A-8B84-6C9D4E360F72}">
      <dsp:nvSpPr>
        <dsp:cNvPr id="0" name=""/>
        <dsp:cNvSpPr/>
      </dsp:nvSpPr>
      <dsp:spPr>
        <a:xfrm>
          <a:off x="0" y="1951504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3390" y="1974894"/>
        <a:ext cx="6666772" cy="432360"/>
      </dsp:txXfrm>
    </dsp:sp>
    <dsp:sp modelId="{7E4EAA5B-A1E0-4FE3-8370-02498B4C72B3}">
      <dsp:nvSpPr>
        <dsp:cNvPr id="0" name=""/>
        <dsp:cNvSpPr/>
      </dsp:nvSpPr>
      <dsp:spPr>
        <a:xfrm>
          <a:off x="0" y="2438491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Her Doctoral work contributes to evidence-based, rights-informed maternal health policy and advances scholarship at the intersection of nursing science, bioethics, and global maternal health. </a:t>
          </a:r>
        </a:p>
      </dsp:txBody>
      <dsp:txXfrm>
        <a:off x="23390" y="2461881"/>
        <a:ext cx="6666772" cy="432360"/>
      </dsp:txXfrm>
    </dsp:sp>
    <dsp:sp modelId="{CB640BD7-D8C9-4DDD-84FA-BBFE0C525751}">
      <dsp:nvSpPr>
        <dsp:cNvPr id="0" name=""/>
        <dsp:cNvSpPr/>
      </dsp:nvSpPr>
      <dsp:spPr>
        <a:xfrm>
          <a:off x="0" y="1966482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She earned her PhD in Nursing Research from the University of Cincinnati in Ohio, USA</a:t>
          </a:r>
        </a:p>
      </dsp:txBody>
      <dsp:txXfrm>
        <a:off x="23390" y="1989872"/>
        <a:ext cx="6666772" cy="432360"/>
      </dsp:txXfrm>
    </dsp:sp>
    <dsp:sp modelId="{69E64878-0DC8-4A7E-843B-2EFF8722D2D3}">
      <dsp:nvSpPr>
        <dsp:cNvPr id="0" name=""/>
        <dsp:cNvSpPr/>
      </dsp:nvSpPr>
      <dsp:spPr>
        <a:xfrm>
          <a:off x="0" y="2944557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Dr. Haruna is also a fellow of the Afya Bora Consortium Fellowship in Global Health Leadership</a:t>
          </a:r>
        </a:p>
      </dsp:txBody>
      <dsp:txXfrm>
        <a:off x="23390" y="2967947"/>
        <a:ext cx="6666772" cy="432360"/>
      </dsp:txXfrm>
    </dsp:sp>
    <dsp:sp modelId="{42E0F734-4B3D-4215-BE0E-FD42FD4A0BAA}">
      <dsp:nvSpPr>
        <dsp:cNvPr id="0" name=""/>
        <dsp:cNvSpPr/>
      </dsp:nvSpPr>
      <dsp:spPr>
        <a:xfrm>
          <a:off x="0" y="2948362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Dr. Haruna is also a fellow of the Afya Bora Consortium Fellowship in Global Health Leadership</a:t>
          </a:r>
        </a:p>
      </dsp:txBody>
      <dsp:txXfrm>
        <a:off x="23390" y="2971752"/>
        <a:ext cx="6666772" cy="432360"/>
      </dsp:txXfrm>
    </dsp:sp>
    <dsp:sp modelId="{AEC2C7C3-D207-44C3-B5CA-3EF9AE8EF5CE}">
      <dsp:nvSpPr>
        <dsp:cNvPr id="0" name=""/>
        <dsp:cNvSpPr/>
      </dsp:nvSpPr>
      <dsp:spPr>
        <a:xfrm>
          <a:off x="0" y="3459665"/>
          <a:ext cx="6713552" cy="479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Potential trainer for the `~IDGE/</a:t>
          </a:r>
        </a:p>
      </dsp:txBody>
      <dsp:txXfrm>
        <a:off x="23390" y="3483055"/>
        <a:ext cx="6666772" cy="432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4C7A3-2394-4FB0-9A75-9095F9F60DFC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A1400-C3E5-46CD-869B-D3590FD2321D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Finance Department has three qualified CPA holders and is headed by the Bursar</a:t>
          </a:r>
        </a:p>
      </dsp:txBody>
      <dsp:txXfrm>
        <a:off x="0" y="531"/>
        <a:ext cx="10515600" cy="870055"/>
      </dsp:txXfrm>
    </dsp:sp>
    <dsp:sp modelId="{508C9D76-698C-47CE-AD46-0B40AB061CE5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FE47C-BD77-426C-B59B-EF30CC7F17AD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department has experience in managing both internal and external funds </a:t>
          </a:r>
        </a:p>
      </dsp:txBody>
      <dsp:txXfrm>
        <a:off x="0" y="870586"/>
        <a:ext cx="10515600" cy="870055"/>
      </dsp:txXfrm>
    </dsp:sp>
    <dsp:sp modelId="{8596F617-2337-4AAD-A654-3A842F09675F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56BFB-BE41-46D8-96C8-DCBB685C77BE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university uses IFMS in its operations and had for years managed funds from EU, NIH/Fogarty International, WHO, Bill and Melinda Gates Foundation</a:t>
          </a:r>
        </a:p>
      </dsp:txBody>
      <dsp:txXfrm>
        <a:off x="0" y="1740641"/>
        <a:ext cx="10515600" cy="870055"/>
      </dsp:txXfrm>
    </dsp:sp>
    <dsp:sp modelId="{0D1EA2ED-82D5-482A-8A00-3D23A8929AA4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F93B0-5AE6-4672-9839-5CAED1249FFB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university has an experienced Internal Auditor responsible for monitoring proper financial management, identification of risks and advises the university on proper measures to reduce risks </a:t>
          </a:r>
        </a:p>
      </dsp:txBody>
      <dsp:txXfrm>
        <a:off x="0" y="2610696"/>
        <a:ext cx="10515600" cy="870055"/>
      </dsp:txXfrm>
    </dsp:sp>
    <dsp:sp modelId="{F80EF12E-D76A-4536-BECC-3D31623784A6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E31FE-F009-4105-9FA5-120461A89FDA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Ms. </a:t>
          </a:r>
          <a:r>
            <a:rPr lang="en-US" sz="1900" b="1" kern="1200" dirty="0"/>
            <a:t>Nuru Kanju </a:t>
          </a:r>
          <a:r>
            <a:rPr lang="en-US" sz="1900" kern="1200" dirty="0"/>
            <a:t>will be dedicated to facilitating proper management of the project funds  </a:t>
          </a:r>
        </a:p>
      </dsp:txBody>
      <dsp:txXfrm>
        <a:off x="0" y="3480751"/>
        <a:ext cx="10515600" cy="8700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F84EE-C7D4-C640-8573-E8AC9BD83335}">
      <dsp:nvSpPr>
        <dsp:cNvPr id="0" name=""/>
        <dsp:cNvSpPr/>
      </dsp:nvSpPr>
      <dsp:spPr>
        <a:xfrm>
          <a:off x="0" y="69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C525AD-6E72-0443-90ED-0D08752A82D3}">
      <dsp:nvSpPr>
        <dsp:cNvPr id="0" name=""/>
        <dsp:cNvSpPr/>
      </dsp:nvSpPr>
      <dsp:spPr>
        <a:xfrm>
          <a:off x="0" y="691"/>
          <a:ext cx="6666833" cy="113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library is the heart of the university because it supports academic life by providing learning resources in different forms and gives access to scholarly databases </a:t>
          </a:r>
          <a:endParaRPr lang="en-US" sz="2000" kern="1200" dirty="0"/>
        </a:p>
      </dsp:txBody>
      <dsp:txXfrm>
        <a:off x="0" y="691"/>
        <a:ext cx="6666833" cy="1133452"/>
      </dsp:txXfrm>
    </dsp:sp>
    <dsp:sp modelId="{A816BA9E-6796-504A-8392-6C65586E5ECA}">
      <dsp:nvSpPr>
        <dsp:cNvPr id="0" name=""/>
        <dsp:cNvSpPr/>
      </dsp:nvSpPr>
      <dsp:spPr>
        <a:xfrm>
          <a:off x="0" y="1134144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4EF472-0E96-6942-84AE-769E70D14E27}">
      <dsp:nvSpPr>
        <dsp:cNvPr id="0" name=""/>
        <dsp:cNvSpPr/>
      </dsp:nvSpPr>
      <dsp:spPr>
        <a:xfrm>
          <a:off x="0" y="1134144"/>
          <a:ext cx="6666833" cy="113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library hosts repository for faculty publications and postgraduate’s dissertations</a:t>
          </a:r>
          <a:endParaRPr lang="en-US" sz="2000" kern="1200" dirty="0"/>
        </a:p>
      </dsp:txBody>
      <dsp:txXfrm>
        <a:off x="0" y="1134144"/>
        <a:ext cx="6666833" cy="1133452"/>
      </dsp:txXfrm>
    </dsp:sp>
    <dsp:sp modelId="{06168502-4185-8040-9711-FCC64A9A5109}">
      <dsp:nvSpPr>
        <dsp:cNvPr id="0" name=""/>
        <dsp:cNvSpPr/>
      </dsp:nvSpPr>
      <dsp:spPr>
        <a:xfrm>
          <a:off x="0" y="2267597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A43FAC-EDB1-484B-BAA3-0EEFC65DB6FC}">
      <dsp:nvSpPr>
        <dsp:cNvPr id="0" name=""/>
        <dsp:cNvSpPr/>
      </dsp:nvSpPr>
      <dsp:spPr>
        <a:xfrm>
          <a:off x="0" y="2267597"/>
          <a:ext cx="6666833" cy="113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library subscribes to the Consortium of Tanzania University Libraries and Research Institutions (COTUL)</a:t>
          </a:r>
          <a:endParaRPr lang="en-US" sz="2000" kern="1200" dirty="0"/>
        </a:p>
      </dsp:txBody>
      <dsp:txXfrm>
        <a:off x="0" y="2267597"/>
        <a:ext cx="6666833" cy="1133452"/>
      </dsp:txXfrm>
    </dsp:sp>
    <dsp:sp modelId="{C240449E-1C0D-514D-A6E6-B5A4A23A581C}">
      <dsp:nvSpPr>
        <dsp:cNvPr id="0" name=""/>
        <dsp:cNvSpPr/>
      </dsp:nvSpPr>
      <dsp:spPr>
        <a:xfrm>
          <a:off x="0" y="340105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0AE8C2-054D-3F42-91D6-496AB3A7F6E7}">
      <dsp:nvSpPr>
        <dsp:cNvPr id="0" name=""/>
        <dsp:cNvSpPr/>
      </dsp:nvSpPr>
      <dsp:spPr>
        <a:xfrm>
          <a:off x="0" y="3401050"/>
          <a:ext cx="6666833" cy="113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library has access to trustworthy databases, including EBSCOhost, Emerald Taylor and Francis eBooks and journals, Research4life which includes PubMed, HINARI, Science Direct</a:t>
          </a:r>
          <a:endParaRPr lang="en-US" sz="2000" kern="1200" dirty="0"/>
        </a:p>
      </dsp:txBody>
      <dsp:txXfrm>
        <a:off x="0" y="3401050"/>
        <a:ext cx="6666833" cy="1133452"/>
      </dsp:txXfrm>
    </dsp:sp>
    <dsp:sp modelId="{86FBFC73-6C76-7E4E-AB2B-5F9856C065E4}">
      <dsp:nvSpPr>
        <dsp:cNvPr id="0" name=""/>
        <dsp:cNvSpPr/>
      </dsp:nvSpPr>
      <dsp:spPr>
        <a:xfrm>
          <a:off x="0" y="453450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847699-98A5-3146-BBCC-7412388DC451}">
      <dsp:nvSpPr>
        <dsp:cNvPr id="0" name=""/>
        <dsp:cNvSpPr/>
      </dsp:nvSpPr>
      <dsp:spPr>
        <a:xfrm>
          <a:off x="0" y="4534503"/>
          <a:ext cx="6666833" cy="113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library is headed by an experienced librarian and will bring to the project resources for training to build the capacity of the trainees</a:t>
          </a:r>
          <a:r>
            <a:rPr lang="en-TZ" sz="2000" kern="1200" dirty="0"/>
            <a:t> </a:t>
          </a:r>
          <a:endParaRPr lang="en-US" sz="2000" kern="1200" dirty="0"/>
        </a:p>
      </dsp:txBody>
      <dsp:txXfrm>
        <a:off x="0" y="4534503"/>
        <a:ext cx="6666833" cy="11334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F79DD-80C7-46F0-95EA-A8D2106B1263}">
      <dsp:nvSpPr>
        <dsp:cNvPr id="0" name=""/>
        <dsp:cNvSpPr/>
      </dsp:nvSpPr>
      <dsp:spPr>
        <a:xfrm>
          <a:off x="0" y="573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701C0-402D-4B65-98B8-37273BA492F6}">
      <dsp:nvSpPr>
        <dsp:cNvPr id="0" name=""/>
        <dsp:cNvSpPr/>
      </dsp:nvSpPr>
      <dsp:spPr>
        <a:xfrm>
          <a:off x="145772" y="108999"/>
          <a:ext cx="265040" cy="2650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A910E-C925-4E83-ACDE-DE84C6A91792}">
      <dsp:nvSpPr>
        <dsp:cNvPr id="0" name=""/>
        <dsp:cNvSpPr/>
      </dsp:nvSpPr>
      <dsp:spPr>
        <a:xfrm>
          <a:off x="556584" y="573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Launching of the BRIDGE project</a:t>
          </a:r>
        </a:p>
      </dsp:txBody>
      <dsp:txXfrm>
        <a:off x="556584" y="573"/>
        <a:ext cx="10254955" cy="481891"/>
      </dsp:txXfrm>
    </dsp:sp>
    <dsp:sp modelId="{FB140D5D-52BF-473B-A573-9F8A926B7735}">
      <dsp:nvSpPr>
        <dsp:cNvPr id="0" name=""/>
        <dsp:cNvSpPr/>
      </dsp:nvSpPr>
      <dsp:spPr>
        <a:xfrm>
          <a:off x="0" y="602938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1736021"/>
            <a:satOff val="-118"/>
            <a:lumOff val="2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845E8-4E24-4003-8D52-4811802B771D}">
      <dsp:nvSpPr>
        <dsp:cNvPr id="0" name=""/>
        <dsp:cNvSpPr/>
      </dsp:nvSpPr>
      <dsp:spPr>
        <a:xfrm>
          <a:off x="145772" y="711364"/>
          <a:ext cx="265040" cy="2650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3A72A-30F9-4BEA-B64C-83BB4D0B9F56}">
      <dsp:nvSpPr>
        <dsp:cNvPr id="0" name=""/>
        <dsp:cNvSpPr/>
      </dsp:nvSpPr>
      <dsp:spPr>
        <a:xfrm>
          <a:off x="556584" y="602938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Setting up governance structure</a:t>
          </a:r>
        </a:p>
      </dsp:txBody>
      <dsp:txXfrm>
        <a:off x="556584" y="602938"/>
        <a:ext cx="10254955" cy="481891"/>
      </dsp:txXfrm>
    </dsp:sp>
    <dsp:sp modelId="{9451ED15-6CE6-4D22-A427-5E203421876D}">
      <dsp:nvSpPr>
        <dsp:cNvPr id="0" name=""/>
        <dsp:cNvSpPr/>
      </dsp:nvSpPr>
      <dsp:spPr>
        <a:xfrm>
          <a:off x="0" y="1205303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3472043"/>
            <a:satOff val="-236"/>
            <a:lumOff val="5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F576E-6551-4045-B29A-2EE41B8A2B47}">
      <dsp:nvSpPr>
        <dsp:cNvPr id="0" name=""/>
        <dsp:cNvSpPr/>
      </dsp:nvSpPr>
      <dsp:spPr>
        <a:xfrm>
          <a:off x="145772" y="1313728"/>
          <a:ext cx="265040" cy="2650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2CC56-CA57-4DB0-A07F-BCA08DF68BD0}">
      <dsp:nvSpPr>
        <dsp:cNvPr id="0" name=""/>
        <dsp:cNvSpPr/>
      </dsp:nvSpPr>
      <dsp:spPr>
        <a:xfrm>
          <a:off x="556584" y="1205303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Carry out needs assessment to identify global health curricula</a:t>
          </a:r>
        </a:p>
      </dsp:txBody>
      <dsp:txXfrm>
        <a:off x="556584" y="1205303"/>
        <a:ext cx="10254955" cy="481891"/>
      </dsp:txXfrm>
    </dsp:sp>
    <dsp:sp modelId="{9981D9A0-4A09-4796-B1B1-D2F1954177A2}">
      <dsp:nvSpPr>
        <dsp:cNvPr id="0" name=""/>
        <dsp:cNvSpPr/>
      </dsp:nvSpPr>
      <dsp:spPr>
        <a:xfrm>
          <a:off x="0" y="1807667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5208064"/>
            <a:satOff val="-354"/>
            <a:lumOff val="8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ADBEE-BD8B-4AD4-BA63-CFF961C377E1}">
      <dsp:nvSpPr>
        <dsp:cNvPr id="0" name=""/>
        <dsp:cNvSpPr/>
      </dsp:nvSpPr>
      <dsp:spPr>
        <a:xfrm>
          <a:off x="145772" y="1916093"/>
          <a:ext cx="265040" cy="2650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9B348-01CD-4337-BE2D-E1F0BB7DDDFF}">
      <dsp:nvSpPr>
        <dsp:cNvPr id="0" name=""/>
        <dsp:cNvSpPr/>
      </dsp:nvSpPr>
      <dsp:spPr>
        <a:xfrm>
          <a:off x="556584" y="1807667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Carrying an environmental scan on sociopolitical and SWOT analysis</a:t>
          </a:r>
        </a:p>
      </dsp:txBody>
      <dsp:txXfrm>
        <a:off x="556584" y="1807667"/>
        <a:ext cx="10254955" cy="481891"/>
      </dsp:txXfrm>
    </dsp:sp>
    <dsp:sp modelId="{5BD8D1CA-F930-4343-8190-73838CB546AD}">
      <dsp:nvSpPr>
        <dsp:cNvPr id="0" name=""/>
        <dsp:cNvSpPr/>
      </dsp:nvSpPr>
      <dsp:spPr>
        <a:xfrm>
          <a:off x="0" y="2410032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6944086"/>
            <a:satOff val="-472"/>
            <a:lumOff val="11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F755C-4825-476E-8651-7D1F0E43D495}">
      <dsp:nvSpPr>
        <dsp:cNvPr id="0" name=""/>
        <dsp:cNvSpPr/>
      </dsp:nvSpPr>
      <dsp:spPr>
        <a:xfrm>
          <a:off x="145772" y="2518458"/>
          <a:ext cx="265040" cy="26504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601EC-D1C0-4AA9-8DFE-3C4F965D6BEC}">
      <dsp:nvSpPr>
        <dsp:cNvPr id="0" name=""/>
        <dsp:cNvSpPr/>
      </dsp:nvSpPr>
      <dsp:spPr>
        <a:xfrm>
          <a:off x="556584" y="2410032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Stakeholder consultations and study visits in-country workshop</a:t>
          </a:r>
        </a:p>
      </dsp:txBody>
      <dsp:txXfrm>
        <a:off x="556584" y="2410032"/>
        <a:ext cx="10254955" cy="481891"/>
      </dsp:txXfrm>
    </dsp:sp>
    <dsp:sp modelId="{ACA5963F-070F-4525-8AB6-BAE6F74D3D4A}">
      <dsp:nvSpPr>
        <dsp:cNvPr id="0" name=""/>
        <dsp:cNvSpPr/>
      </dsp:nvSpPr>
      <dsp:spPr>
        <a:xfrm>
          <a:off x="0" y="3012397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8680107"/>
            <a:satOff val="-590"/>
            <a:lumOff val="14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7B3E6-C3E0-4063-82D2-03A743B6972C}">
      <dsp:nvSpPr>
        <dsp:cNvPr id="0" name=""/>
        <dsp:cNvSpPr/>
      </dsp:nvSpPr>
      <dsp:spPr>
        <a:xfrm>
          <a:off x="145772" y="3120822"/>
          <a:ext cx="265040" cy="26504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4F635-90D8-4E07-AA1D-773BA8CAB3E9}">
      <dsp:nvSpPr>
        <dsp:cNvPr id="0" name=""/>
        <dsp:cNvSpPr/>
      </dsp:nvSpPr>
      <dsp:spPr>
        <a:xfrm>
          <a:off x="556584" y="3012397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Modular course content identification and development</a:t>
          </a:r>
        </a:p>
      </dsp:txBody>
      <dsp:txXfrm>
        <a:off x="556584" y="3012397"/>
        <a:ext cx="10254955" cy="481891"/>
      </dsp:txXfrm>
    </dsp:sp>
    <dsp:sp modelId="{9A8D2AF2-029E-4E4F-81D5-260C78146294}">
      <dsp:nvSpPr>
        <dsp:cNvPr id="0" name=""/>
        <dsp:cNvSpPr/>
      </dsp:nvSpPr>
      <dsp:spPr>
        <a:xfrm>
          <a:off x="0" y="3614761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10416129"/>
            <a:satOff val="-708"/>
            <a:lumOff val="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635EE-3505-4985-99B4-29BDC57BFCD4}">
      <dsp:nvSpPr>
        <dsp:cNvPr id="0" name=""/>
        <dsp:cNvSpPr/>
      </dsp:nvSpPr>
      <dsp:spPr>
        <a:xfrm>
          <a:off x="145772" y="3723187"/>
          <a:ext cx="265040" cy="26504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4BD14-B749-4B6F-BB46-B053049D76E3}">
      <dsp:nvSpPr>
        <dsp:cNvPr id="0" name=""/>
        <dsp:cNvSpPr/>
      </dsp:nvSpPr>
      <dsp:spPr>
        <a:xfrm>
          <a:off x="556584" y="3614761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procurement plan and tendering processes</a:t>
          </a:r>
        </a:p>
      </dsp:txBody>
      <dsp:txXfrm>
        <a:off x="556584" y="3614761"/>
        <a:ext cx="10254955" cy="481891"/>
      </dsp:txXfrm>
    </dsp:sp>
    <dsp:sp modelId="{EA3F888D-78D6-44F6-B4E9-A397777E0759}">
      <dsp:nvSpPr>
        <dsp:cNvPr id="0" name=""/>
        <dsp:cNvSpPr/>
      </dsp:nvSpPr>
      <dsp:spPr>
        <a:xfrm>
          <a:off x="0" y="4217126"/>
          <a:ext cx="10811539" cy="481891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7877A-BDDA-40FF-B4CD-6C1C935E9F9D}">
      <dsp:nvSpPr>
        <dsp:cNvPr id="0" name=""/>
        <dsp:cNvSpPr/>
      </dsp:nvSpPr>
      <dsp:spPr>
        <a:xfrm>
          <a:off x="145772" y="4325552"/>
          <a:ext cx="265040" cy="265040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FF352-156F-4E3C-9464-FDC539DB82D8}">
      <dsp:nvSpPr>
        <dsp:cNvPr id="0" name=""/>
        <dsp:cNvSpPr/>
      </dsp:nvSpPr>
      <dsp:spPr>
        <a:xfrm>
          <a:off x="556584" y="4217126"/>
          <a:ext cx="10254955" cy="481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0" tIns="51000" rIns="51000" bIns="5100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Establish the BRIDGE hub: furnish classrooms with chairs, tables, plumbing, installing electrical, air conditioning, and ICT network </a:t>
          </a:r>
        </a:p>
      </dsp:txBody>
      <dsp:txXfrm>
        <a:off x="556584" y="4217126"/>
        <a:ext cx="10254955" cy="481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7T14:28:10.4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7T14:28:10.4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812AC-A32F-4BF8-B80B-A9E7CA8EDDD2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0F79C-4641-4770-A547-B1D976194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9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F79C-4641-4770-A547-B1D976194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0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73F7-E3DA-8378-5EFF-49CA2A83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667B5-DCB6-0853-974C-49686E926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D188-56B5-CB2C-59E1-5B96AF56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83DE-E41A-A22C-4691-4DCFAE55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6C110-BEB1-A33C-2FCD-06C1A6395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D504-2AE4-058E-08DB-C7B4B1E1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B7A5E-AFD1-E9EF-DDDA-BCA963376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CB28-B98C-B3E7-8687-6ABD4B15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500CF-7DD7-EE28-6706-FE208E34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5198-306D-68FE-48D0-EEE0BB0B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53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A46A4C-01B3-1CE3-F042-AA5955219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D9CAF-7E5D-BECC-8F5C-DD8D35318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D60E-B02B-E7E3-E0BC-237222F8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60B06-340D-5CB0-FCA6-2CFB183B4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B063-F9B1-DA67-8AF4-67B32776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2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7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1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7C89-108E-CB6C-0494-757F9D19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C244-3AC1-1A05-26E4-CE339E833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2D3E2-E6F7-2881-29D3-F35227E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146F7-4B42-D6AE-9618-3F56B2FD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07F2-D726-B76E-2EB9-BA4EFDB7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5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872A-C033-2C55-6916-B5FE5827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DA89F-642F-29F1-B346-AB0B3E3D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DD6E1-6CEA-ED48-6F4A-5466BECE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6E799-0DA4-649B-F19C-BAC90A79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A4362-5C39-22F9-1157-809B5208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8414-9BED-E9F6-885E-9B56D348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E13BA-0AAE-FD61-60E5-A9C5F2E28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70CA3-7A52-196F-640C-EE01F6DB6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F93B5-B1D4-114F-F75C-C1F5234C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375B5-1CBA-48E6-DC9A-5F2F09D5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F4C0C-CA74-ABD2-98B6-4C4837E4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6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72CA-78A1-D810-9D2E-9BEED249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04530-73BE-4A36-BE2F-01697D1C4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FB338-5988-42BB-2645-0430C9AC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24B33-6B3D-3FC1-C8D2-9E50455BE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00B79-E48A-A2B1-CE01-5848DF33D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4F195-37B1-87BF-1406-8847F5F5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FC436-6B92-A8A9-E0A2-FF4266970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D843B-B134-AD6A-16CD-A4E6D1FC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4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2105-2246-02B8-A8CC-8C45C2EC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5F1B9-60AD-4C64-2CAF-54DE14F8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B08AA-1C13-348A-0C97-47C9DAE8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B9BE6-092D-CA41-F5F7-E05504DA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64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840F2-F7E1-CEE4-671C-A2EFEBFA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6ED10-D8AE-5925-C99D-4C33F140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3B057-4FD1-6FF3-C893-2BB67543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7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4860-6947-6F41-3695-EE0A094C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BE0E4-492E-65B5-A3DF-41B7709B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BFDE4-668F-AAA1-17ED-97B72999C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EBB77-28F9-2CBC-5E03-B5CDE856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F7057-31A3-7BC2-B9B9-0F7A12E2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E9926-0D55-6197-8F42-0CA86329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4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E81B-10EE-5809-C1C4-1C343F6A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56C2E-586D-9ACD-02F9-1DD76A34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150DA-84C6-34C3-45C0-A1E9F8861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85C63-9B82-0EBE-DCC4-5E830474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C788E-3BB3-E643-1E41-9480A141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8716E-8FF5-AD15-FFD8-EEA89818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38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4D71-E849-39D1-587A-0F6C301D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A57F9-CCD9-129D-47F8-1B1D98F3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7A9EF-3C8E-32E4-5A37-60CBB9BA7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4E73C9-7D6D-4FD6-B816-1E4B4A78E6FA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7390F-4330-6625-9CCC-A366EEC12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09F6-A5C9-8190-A387-B5B63EE4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4AD991-8BA2-4BB3-AA7F-D846A5797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8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2.jp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5CF9F0-F8C1-414D-B348-B5FA27CC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C1E318F7-B291-4FDB-985C-DB1629D6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37E06338-E21A-4BCF-BAD5-9E9C1121D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58F749-CA70-A1C5-22DA-C040C922E3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43" r="4026" b="-2"/>
          <a:stretch>
            <a:fillRect/>
          </a:stretch>
        </p:blipFill>
        <p:spPr>
          <a:xfrm>
            <a:off x="859867" y="2197387"/>
            <a:ext cx="5196543" cy="39031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21CE605-3A03-402B-BB38-A81222A0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27C7F5-25D6-4030-88D6-FDD42629F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FFAF58-47B3-4979-854A-961A54F72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90E1CE-5AF7-4666-8A98-695A942CB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7352469-6A4A-46CB-A5D7-3FB2CE659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0526BE3-3011-4473-BF37-E41AC2354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EDF85AF-945D-4F82-95F6-BEDCBE6D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E8AFB9-0F63-4CDE-822A-06D83023D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F12AB9-270F-0265-9A25-FCD69FB5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10377484" cy="15465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BRIDGE PROJECT KICK-OFF-MEETING 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AD80D-83E9-6964-9792-3CB4983F6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4409" y="2197386"/>
            <a:ext cx="4699459" cy="3903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KAIRUKI UNIVERSITY,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DAR ES SALAAM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Date: 18.03.2026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KU Representatives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Prof. Yohana Mashalla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Prof. Columba Mbekenga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Dr. Tausi Haruna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Mr. Kaizilege Karoma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Ms. Nuru Kanju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1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8F0DC8-2D29-E052-A13B-35CE647F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/>
              <a:t>Finance Department</a:t>
            </a:r>
            <a:endParaRPr lang="en-TZ" sz="5200"/>
          </a:p>
        </p:txBody>
      </p:sp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BE6CE402-9796-723D-0C57-2374DC04F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3306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008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D520A-FDA7-4DB5-BBD0-5DB061C3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University Library</a:t>
            </a:r>
            <a:endParaRPr lang="en-TZ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B80E53-7D6E-FDC8-0528-BA077E8DF2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857747"/>
              </p:ext>
            </p:extLst>
          </p:nvPr>
        </p:nvGraphicFramePr>
        <p:xfrm>
          <a:off x="4905052" y="750440"/>
          <a:ext cx="6666833" cy="566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37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07BE2-934F-5C48-5784-CF78ADC3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Implementation plan 2026 - 2027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3D3EB1-6578-D10A-124B-3B603F9877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83714"/>
              </p:ext>
            </p:extLst>
          </p:nvPr>
        </p:nvGraphicFramePr>
        <p:xfrm>
          <a:off x="542260" y="1828799"/>
          <a:ext cx="10811540" cy="469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9461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B4134-4621-1E24-3188-81401E29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Implementation plan year 2027 - 2028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EE7241-7BAC-3723-9196-7BC0BBA21E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5159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418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ED077-3C3F-93A9-1A44-0D31A9C2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Implementation plan 2028 - 2029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18C6A1-5D86-9B00-3D56-C9E1273C8F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327034"/>
              </p:ext>
            </p:extLst>
          </p:nvPr>
        </p:nvGraphicFramePr>
        <p:xfrm>
          <a:off x="680484" y="2112579"/>
          <a:ext cx="10940902" cy="4192810"/>
        </p:xfrm>
        <a:graphic>
          <a:graphicData uri="http://schemas.openxmlformats.org/drawingml/2006/table">
            <a:tbl>
              <a:tblPr firstRow="1" firstCol="1" bandRow="1"/>
              <a:tblGrid>
                <a:gridCol w="10940902">
                  <a:extLst>
                    <a:ext uri="{9D8B030D-6E8A-4147-A177-3AD203B41FA5}">
                      <a16:colId xmlns:a16="http://schemas.microsoft.com/office/drawing/2014/main" val="798792495"/>
                    </a:ext>
                  </a:extLst>
                </a:gridCol>
              </a:tblGrid>
              <a:tr h="61130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Global Health training analysis and report writing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284569"/>
                  </a:ext>
                </a:extLst>
              </a:tr>
              <a:tr h="61130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Research proposal development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128416"/>
                  </a:ext>
                </a:extLst>
              </a:tr>
              <a:tr h="1136290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Dissemination of the findings and manuscript development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240605"/>
                  </a:ext>
                </a:extLst>
              </a:tr>
              <a:tr h="61130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Manuscript submission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472318"/>
                  </a:ext>
                </a:extLst>
              </a:tr>
              <a:tr h="61130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Final report submitted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739959"/>
                  </a:ext>
                </a:extLst>
              </a:tr>
              <a:tr h="61130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000" b="0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Conference and presentation of findings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6301" marR="206301" marT="286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754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47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CD48B-8E4B-5089-609C-E7FF87AE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GB" sz="3200" b="1">
                <a:solidFill>
                  <a:srgbClr val="595959"/>
                </a:solidFill>
              </a:rPr>
              <a:t>Preparation for BRIDGE training Hub</a:t>
            </a:r>
            <a:endParaRPr lang="en-TZ" sz="3200">
              <a:solidFill>
                <a:srgbClr val="5959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E088F-8BB7-5669-4A61-298202ECA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r>
              <a:rPr lang="en-GB" sz="1900">
                <a:solidFill>
                  <a:srgbClr val="595959"/>
                </a:solidFill>
              </a:rPr>
              <a:t>KU has been selected to serve as one of the BRIDGE training hubs, with a specific focus on addressing </a:t>
            </a:r>
            <a:r>
              <a:rPr lang="en-GB" sz="1900" b="1">
                <a:solidFill>
                  <a:srgbClr val="595959"/>
                </a:solidFill>
              </a:rPr>
              <a:t>urban health challenges</a:t>
            </a:r>
            <a:endParaRPr lang="en-GB" sz="1900">
              <a:solidFill>
                <a:srgbClr val="595959"/>
              </a:solidFill>
            </a:endParaRPr>
          </a:p>
          <a:p>
            <a:r>
              <a:rPr lang="en-GB" sz="1900">
                <a:solidFill>
                  <a:srgbClr val="595959"/>
                </a:solidFill>
              </a:rPr>
              <a:t>The University is strengthening its training infrastructure to support high-quality teaching, collaborative learning, and capacity-building activities</a:t>
            </a:r>
          </a:p>
          <a:p>
            <a:r>
              <a:rPr lang="en-GB" sz="1900">
                <a:solidFill>
                  <a:srgbClr val="595959"/>
                </a:solidFill>
              </a:rPr>
              <a:t>The training facilities will be located at KU’s new campus in the Boko area, approximately 22 km from the Dar es Salaam city centre </a:t>
            </a:r>
          </a:p>
        </p:txBody>
      </p:sp>
      <p:pic>
        <p:nvPicPr>
          <p:cNvPr id="5" name="Picture 4" descr="A person inside a building">
            <a:extLst>
              <a:ext uri="{FF2B5EF4-FFF2-40B4-BE49-F238E27FC236}">
                <a16:creationId xmlns:a16="http://schemas.microsoft.com/office/drawing/2014/main" id="{6FC7118A-5D26-7153-BD69-AF6ABE49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27" r="19442" b="-1"/>
          <a:stretch>
            <a:fillRect/>
          </a:stretch>
        </p:blipFill>
        <p:spPr>
          <a:xfrm>
            <a:off x="7301922" y="685799"/>
            <a:ext cx="3756814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87EA-8BB3-79C6-656A-1A8ABD658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/>
          <a:p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3D Visualization of Boko Campus Under Construction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DF94A-DA27-1E29-408E-F5360E814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504" y="4010868"/>
            <a:ext cx="4206240" cy="1380744"/>
          </a:xfrm>
        </p:spPr>
        <p:txBody>
          <a:bodyPr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dirty="0"/>
              <a:t>Highlighted in red</a:t>
            </a:r>
            <a:r>
              <a:rPr lang="en-US" dirty="0"/>
              <a:t>: the area of the campus building currently under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3939B-4461-00B4-E8EF-B10ACACF9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32" r="22307" b="-2"/>
          <a:stretch>
            <a:fillRect/>
          </a:stretch>
        </p:blipFill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45465" y="5577840"/>
            <a:ext cx="9335895" cy="8148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/>
              <a:t>Actual photos showing the building before block walling and after block walling, as illustrated above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270AD1A-8F9F-BF9D-AE26-986ADE7EF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53" y="645844"/>
            <a:ext cx="4640979" cy="4753066"/>
          </a:xfr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1D67E9-2651-959A-2393-8D4D93121DEB}"/>
                  </a:ext>
                </a:extLst>
              </p14:cNvPr>
              <p14:cNvContentPartPr/>
              <p14:nvPr/>
            </p14:nvContentPartPr>
            <p14:xfrm>
              <a:off x="8046240" y="309372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1D67E9-2651-959A-2393-8D4D93121D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7600" y="3040080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F7C9BCA-411E-A213-122F-961180904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029" y="620086"/>
            <a:ext cx="6183317" cy="47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3C6CA-8C6F-2501-59D3-02AF8B587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side a building">
            <a:extLst>
              <a:ext uri="{FF2B5EF4-FFF2-40B4-BE49-F238E27FC236}">
                <a16:creationId xmlns:a16="http://schemas.microsoft.com/office/drawing/2014/main" id="{754C15DD-134A-E334-C91C-E75AC42A3E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428" r="5728" b="61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3AAE6-1997-E65A-7C2A-0A5F1C92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/>
              <a:t>Preparation for BRIDGE training Hub</a:t>
            </a:r>
            <a:endParaRPr lang="en-TZ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566B905-6D55-3554-E544-25491A12E3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4239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4399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8D951-D73F-EE0E-8B78-CBA52C55D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DC33-058D-6579-018B-0A887167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3733-BB2C-C0CB-2D08-9096B56409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2149" y="4534642"/>
            <a:ext cx="3852812" cy="154417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TV Broadcasting Room: Plaster work completed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Area: </a:t>
            </a:r>
            <a:r>
              <a:rPr lang="en-US" sz="2400" b="1" dirty="0"/>
              <a:t>30m2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Headroom </a:t>
            </a:r>
            <a:r>
              <a:rPr lang="en-US" sz="2400" b="1" dirty="0"/>
              <a:t>3.6m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1645B07-514B-6973-C85C-94D453AD278A}"/>
                  </a:ext>
                </a:extLst>
              </p14:cNvPr>
              <p14:cNvContentPartPr/>
              <p14:nvPr/>
            </p14:nvContentPartPr>
            <p14:xfrm>
              <a:off x="8046240" y="309372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1645B07-514B-6973-C85C-94D453AD27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7240" y="3039720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5CB677A-F567-8265-42D6-46DEE24CD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8" y="572452"/>
            <a:ext cx="3852811" cy="3852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A82B70-3DAE-09A7-25D6-0A06B2EE2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636" y="572453"/>
            <a:ext cx="3799949" cy="38528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E48B3B-F590-4391-B8EC-B7774E0C0FD2}"/>
              </a:ext>
            </a:extLst>
          </p:cNvPr>
          <p:cNvSpPr txBox="1">
            <a:spLocks/>
          </p:cNvSpPr>
          <p:nvPr/>
        </p:nvSpPr>
        <p:spPr>
          <a:xfrm>
            <a:off x="4372461" y="4519613"/>
            <a:ext cx="3638200" cy="1544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Seminar Room: 1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fix completed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Area: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65.62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Headroom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2 .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9m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4A3A1-CA4C-F8AA-A1CD-DBB0A718E5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b="17935"/>
          <a:stretch/>
        </p:blipFill>
        <p:spPr>
          <a:xfrm>
            <a:off x="8209098" y="573771"/>
            <a:ext cx="3547348" cy="385149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E23F92-949D-4883-0D30-5F6183C45B1D}"/>
              </a:ext>
            </a:extLst>
          </p:cNvPr>
          <p:cNvSpPr txBox="1">
            <a:spLocks/>
          </p:cNvSpPr>
          <p:nvPr/>
        </p:nvSpPr>
        <p:spPr>
          <a:xfrm>
            <a:off x="8233983" y="4453070"/>
            <a:ext cx="3638200" cy="1544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Skills Labs-1 : Plaster completed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Area: </a:t>
            </a:r>
            <a:r>
              <a:rPr lang="en-US" b="1" dirty="0"/>
              <a:t>167.3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Headroom </a:t>
            </a:r>
            <a:r>
              <a:rPr lang="en-US" b="1" dirty="0"/>
              <a:t>3.6m</a:t>
            </a:r>
          </a:p>
        </p:txBody>
      </p:sp>
    </p:spTree>
    <p:extLst>
      <p:ext uri="{BB962C8B-B14F-4D97-AF65-F5344CB8AC3E}">
        <p14:creationId xmlns:p14="http://schemas.microsoft.com/office/powerpoint/2010/main" val="312774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2263-79C8-D4A7-3700-E9BED80D0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Kairuki University: Introduction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21F76A-9293-DF28-3C6A-1D1C1D929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6227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70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FCBF4-938F-951A-74D0-05448739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Partnerships</a:t>
            </a: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41B8EC57-C42E-6081-4E14-7755D78CE8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99068"/>
              </p:ext>
            </p:extLst>
          </p:nvPr>
        </p:nvGraphicFramePr>
        <p:xfrm>
          <a:off x="4810259" y="649480"/>
          <a:ext cx="6915019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9424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Close up image of hands applauding">
            <a:extLst>
              <a:ext uri="{FF2B5EF4-FFF2-40B4-BE49-F238E27FC236}">
                <a16:creationId xmlns:a16="http://schemas.microsoft.com/office/drawing/2014/main" id="{00D6552C-42C0-445E-37D7-D92B77AA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28" r="-1" b="-1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EB686-0B60-15A3-A24D-95A14C73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Thank you for listening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FFD143-6E98-0C94-F078-483F7863B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GB" sz="20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2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400F1-9B51-620B-AACC-9D9A1C6E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KU Academic Programs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79B02-D1B2-3149-6C39-5AA057444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>
                <a:solidFill>
                  <a:srgbClr val="FFFFFF"/>
                </a:solidFill>
              </a:rPr>
              <a:t>Undergraduate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Doctor of Medicine (MD)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Bachelor of Science in Nursing (BscN)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Bachelor of Social Work (BSW)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Diploma in Nursing 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Diploma in Social Work</a:t>
            </a:r>
          </a:p>
          <a:p>
            <a:pPr marL="0" indent="0">
              <a:buNone/>
            </a:pPr>
            <a:endParaRPr lang="en-US" sz="2400" b="1">
              <a:solidFill>
                <a:srgbClr val="FFFFFF"/>
              </a:solidFill>
            </a:endParaRPr>
          </a:p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99B5D-3F04-8C5C-A814-D5249F8F1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FFFFFF"/>
                </a:solidFill>
              </a:rPr>
              <a:t>    Postgraduate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Master of Medicine (M.Med):</a:t>
            </a:r>
          </a:p>
          <a:p>
            <a:pPr lvl="1" fontAlgn="t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FF"/>
                </a:solidFill>
              </a:rPr>
              <a:t>Internal Medicine; Pediatrics &amp; Child Health; General Surgery; Obstetrics and Gynecology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Master of Science in Public Health (MscPH)</a:t>
            </a:r>
          </a:p>
          <a:p>
            <a:pPr marL="571500" indent="-571500" fontAlgn="t">
              <a:buFont typeface="+mj-lt"/>
              <a:buAutoNum type="romanLcPeriod"/>
            </a:pPr>
            <a:r>
              <a:rPr lang="en-US" sz="2400">
                <a:solidFill>
                  <a:srgbClr val="FFFFFF"/>
                </a:solidFill>
              </a:rPr>
              <a:t>Master of Social Work (MSW)</a:t>
            </a:r>
          </a:p>
          <a:p>
            <a:pPr marL="0" indent="0">
              <a:buNone/>
            </a:pPr>
            <a:endParaRPr lang="en-US" sz="2400" b="1">
              <a:solidFill>
                <a:srgbClr val="FFFFFF"/>
              </a:solidFill>
            </a:endParaRPr>
          </a:p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2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34EE-8D36-B8FD-3950-AD1DCA92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Research activities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3FC89A-0648-9E03-E020-CEDA97A22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33026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540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E4EF0-1D84-3D79-A8EA-8069FB3E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University Five Year Rolling Strategic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B64455-E5D6-2D25-728D-E6EA7EAB9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05857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493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A91C0-E96F-EAF0-70A8-360A2765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64592"/>
            <a:ext cx="5943600" cy="15721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/>
              <a:t>Expertise &amp; Human Resources-BRIDGE</a:t>
            </a:r>
            <a:r>
              <a:rPr lang="en-US" sz="4400" dirty="0"/>
              <a:t> Project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77D9C6-D7CE-6FA6-CE2F-AD59A354EDD4}"/>
              </a:ext>
            </a:extLst>
          </p:cNvPr>
          <p:cNvSpPr txBox="1"/>
          <p:nvPr/>
        </p:nvSpPr>
        <p:spPr>
          <a:xfrm>
            <a:off x="7955280" y="5413248"/>
            <a:ext cx="40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Z" b="1" dirty="0"/>
              <a:t>Current VC </a:t>
            </a:r>
          </a:p>
        </p:txBody>
      </p:sp>
      <p:graphicFrame>
        <p:nvGraphicFramePr>
          <p:cNvPr id="31" name="Text Placeholder 15">
            <a:extLst>
              <a:ext uri="{FF2B5EF4-FFF2-40B4-BE49-F238E27FC236}">
                <a16:creationId xmlns:a16="http://schemas.microsoft.com/office/drawing/2014/main" id="{5A156FCD-3DA2-23B4-CC13-2228DE19E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298217"/>
              </p:ext>
            </p:extLst>
          </p:nvPr>
        </p:nvGraphicFramePr>
        <p:xfrm>
          <a:off x="838200" y="1736725"/>
          <a:ext cx="6422136" cy="47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87CF2F5-F9B8-8A35-9FEB-90AF5C250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38" y="1194318"/>
            <a:ext cx="3788262" cy="413168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C92595-06E4-02C6-569B-31416113B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7126" y="987425"/>
            <a:ext cx="3788261" cy="44258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3918-529C-D20B-DFD7-2072FFF5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7BF5-3959-311F-82E6-029F684A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19457"/>
            <a:ext cx="6967728" cy="9326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/>
              <a:t>Expertise &amp; Human Resources </a:t>
            </a:r>
            <a:r>
              <a:rPr lang="en-US" sz="4400" dirty="0"/>
              <a:t>-BRIDGE Project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07AD5E-8DBC-E6EB-8AEF-F99FE5B26416}"/>
              </a:ext>
            </a:extLst>
          </p:cNvPr>
          <p:cNvSpPr txBox="1"/>
          <p:nvPr/>
        </p:nvSpPr>
        <p:spPr>
          <a:xfrm>
            <a:off x="7768122" y="5694431"/>
            <a:ext cx="40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Z" b="1" dirty="0"/>
              <a:t>Current Director for PGSRI</a:t>
            </a:r>
          </a:p>
        </p:txBody>
      </p:sp>
      <p:graphicFrame>
        <p:nvGraphicFramePr>
          <p:cNvPr id="21" name="Text Placeholder 15">
            <a:extLst>
              <a:ext uri="{FF2B5EF4-FFF2-40B4-BE49-F238E27FC236}">
                <a16:creationId xmlns:a16="http://schemas.microsoft.com/office/drawing/2014/main" id="{E2EEDE8B-8A4B-0E32-7850-65F7D2B1AD08}"/>
              </a:ext>
            </a:extLst>
          </p:cNvPr>
          <p:cNvGraphicFramePr/>
          <p:nvPr/>
        </p:nvGraphicFramePr>
        <p:xfrm>
          <a:off x="548640" y="1152145"/>
          <a:ext cx="6967728" cy="499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1">
            <a:extLst>
              <a:ext uri="{FF2B5EF4-FFF2-40B4-BE49-F238E27FC236}">
                <a16:creationId xmlns:a16="http://schemas.microsoft.com/office/drawing/2014/main" id="{4A694EBF-C6C7-621A-AF43-FC6B940AE41C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8122" y="1287624"/>
            <a:ext cx="4128409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1C59-4DD1-A8E5-D240-36A3F7089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B150-C6BF-6A01-C228-B994E4D5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1652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b="1" dirty="0"/>
              <a:t>Expertise &amp; Human Resources </a:t>
            </a:r>
            <a:r>
              <a:rPr lang="en-US" sz="4600" dirty="0"/>
              <a:t>-BRIDGE Project</a:t>
            </a:r>
          </a:p>
        </p:txBody>
      </p:sp>
      <p:pic>
        <p:nvPicPr>
          <p:cNvPr id="27" name="Picture Placeholder 26" descr="A person in a yellow jacket waving&#10;&#10;AI-generated content may be incorrect.">
            <a:extLst>
              <a:ext uri="{FF2B5EF4-FFF2-40B4-BE49-F238E27FC236}">
                <a16:creationId xmlns:a16="http://schemas.microsoft.com/office/drawing/2014/main" id="{48DA2D78-6C31-69D4-E646-E4168FC4E0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r="12969"/>
          <a:stretch>
            <a:fillRect/>
          </a:stretch>
        </p:blipFill>
        <p:spPr>
          <a:xfrm>
            <a:off x="8174736" y="2093976"/>
            <a:ext cx="3675888" cy="3082480"/>
          </a:xfrm>
          <a:prstGeom prst="rect">
            <a:avLst/>
          </a:prstGeom>
        </p:spPr>
      </p:pic>
      <p:graphicFrame>
        <p:nvGraphicFramePr>
          <p:cNvPr id="37" name="Text Placeholder 15">
            <a:extLst>
              <a:ext uri="{FF2B5EF4-FFF2-40B4-BE49-F238E27FC236}">
                <a16:creationId xmlns:a16="http://schemas.microsoft.com/office/drawing/2014/main" id="{85B30E75-0FD7-9309-596F-6B82A6515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141062"/>
              </p:ext>
            </p:extLst>
          </p:nvPr>
        </p:nvGraphicFramePr>
        <p:xfrm>
          <a:off x="646707" y="1695460"/>
          <a:ext cx="6713552" cy="486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605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00FE02-ACF0-437A-3E8C-22B42EB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Infrastructure</a:t>
            </a:r>
            <a:endParaRPr lang="en-TZ" sz="3600">
              <a:solidFill>
                <a:schemeClr val="tx2"/>
              </a:solidFill>
            </a:endParaRPr>
          </a:p>
        </p:txBody>
      </p:sp>
      <p:pic>
        <p:nvPicPr>
          <p:cNvPr id="25" name="Graphic 24" descr="Laptop Secure">
            <a:extLst>
              <a:ext uri="{FF2B5EF4-FFF2-40B4-BE49-F238E27FC236}">
                <a16:creationId xmlns:a16="http://schemas.microsoft.com/office/drawing/2014/main" id="{D49B2A02-AE9B-9C9C-11F3-1125D4F22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E1A19-74C4-9762-A495-52436E6F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421682"/>
            <a:ext cx="5520179" cy="3639289"/>
          </a:xfrm>
        </p:spPr>
        <p:txBody>
          <a:bodyPr anchor="ctr"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The IT Department is headed by Mr. Kaizilege Karoma </a:t>
            </a:r>
          </a:p>
          <a:p>
            <a:r>
              <a:rPr lang="en-US" sz="1800" dirty="0">
                <a:solidFill>
                  <a:schemeClr val="tx2"/>
                </a:solidFill>
              </a:rPr>
              <a:t>He holds a Bachelor in Business Information Technology</a:t>
            </a:r>
            <a:endParaRPr lang="en-TZ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The department is responsible for ensuring a sustainable internet infrastructure, training staff and students on the use of technology</a:t>
            </a:r>
          </a:p>
          <a:p>
            <a:r>
              <a:rPr lang="en-US" sz="1800" dirty="0">
                <a:solidFill>
                  <a:schemeClr val="tx2"/>
                </a:solidFill>
              </a:rPr>
              <a:t>The university has a bandwidth capacity of 400 Mbps</a:t>
            </a:r>
            <a:r>
              <a:rPr lang="en-TZ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used for all university operations in addition to </a:t>
            </a:r>
            <a:r>
              <a:rPr lang="en-US" sz="1800" dirty="0" err="1">
                <a:solidFill>
                  <a:schemeClr val="tx2"/>
                </a:solidFill>
              </a:rPr>
              <a:t>Eduroam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The department assures the university of sustainable communication, storage, and repository</a:t>
            </a:r>
            <a:endParaRPr lang="en-TZ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The university provides access to the Moodle platform, hosted on its own servers, to support blended learning</a:t>
            </a:r>
            <a:r>
              <a:rPr lang="en-TZ" sz="1800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448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1314</Words>
  <Application>Microsoft Office PowerPoint</Application>
  <PresentationFormat>Widescreen</PresentationFormat>
  <Paragraphs>151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Wingdings</vt:lpstr>
      <vt:lpstr>Office Theme</vt:lpstr>
      <vt:lpstr>BRIDGE PROJECT KICK-OFF-MEETING </vt:lpstr>
      <vt:lpstr>Kairuki University: Introduction</vt:lpstr>
      <vt:lpstr>KU Academic Programs </vt:lpstr>
      <vt:lpstr>Research activities</vt:lpstr>
      <vt:lpstr>University Five Year Rolling Strategic Plan</vt:lpstr>
      <vt:lpstr>Expertise &amp; Human Resources-BRIDGE Project</vt:lpstr>
      <vt:lpstr>Expertise &amp; Human Resources -BRIDGE Project</vt:lpstr>
      <vt:lpstr>Expertise &amp; Human Resources -BRIDGE Project</vt:lpstr>
      <vt:lpstr>Infrastructure</vt:lpstr>
      <vt:lpstr>Finance Department</vt:lpstr>
      <vt:lpstr>University Library</vt:lpstr>
      <vt:lpstr>Implementation plan 2026 - 2027</vt:lpstr>
      <vt:lpstr>Implementation plan year 2027 - 2028</vt:lpstr>
      <vt:lpstr>Implementation plan 2028 - 2029</vt:lpstr>
      <vt:lpstr>Preparation for BRIDGE training Hub</vt:lpstr>
      <vt:lpstr>   3D Visualization of Boko Campus Under Construction</vt:lpstr>
      <vt:lpstr> </vt:lpstr>
      <vt:lpstr>Preparation for BRIDGE training Hub</vt:lpstr>
      <vt:lpstr> </vt:lpstr>
      <vt:lpstr>Partnerships</vt:lpstr>
      <vt:lpstr>Thank you for listening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Kitua</dc:creator>
  <cp:lastModifiedBy>Columba K. Mbekenga</cp:lastModifiedBy>
  <cp:revision>13</cp:revision>
  <dcterms:created xsi:type="dcterms:W3CDTF">2026-01-30T07:31:19Z</dcterms:created>
  <dcterms:modified xsi:type="dcterms:W3CDTF">2026-03-18T07:05:57Z</dcterms:modified>
</cp:coreProperties>
</file>